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8"/>
  </p:notesMasterIdLst>
  <p:handoutMasterIdLst>
    <p:handoutMasterId r:id="rId9"/>
  </p:handoutMasterIdLst>
  <p:sldIdLst>
    <p:sldId id="284" r:id="rId3"/>
    <p:sldId id="298" r:id="rId4"/>
    <p:sldId id="312" r:id="rId5"/>
    <p:sldId id="389" r:id="rId6"/>
    <p:sldId id="3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195"/>
    <a:srgbClr val="172857"/>
    <a:srgbClr val="11C7EB"/>
    <a:srgbClr val="22A49C"/>
    <a:srgbClr val="92D050"/>
    <a:srgbClr val="4B5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31C6A-318E-4C45-AD50-22A62E7C6909}" v="33" dt="2024-09-23T16:46:13.1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4" autoAdjust="0"/>
    <p:restoredTop sz="77066" autoAdjust="0"/>
  </p:normalViewPr>
  <p:slideViewPr>
    <p:cSldViewPr snapToGrid="0" snapToObjects="1">
      <p:cViewPr varScale="1">
        <p:scale>
          <a:sx n="57" d="100"/>
          <a:sy n="57" d="100"/>
        </p:scale>
        <p:origin x="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el, Shivam" userId="c38b8ce8-0ad7-40d1-8456-1b4d00bfcb42" providerId="ADAL" clId="{5AF31C6A-318E-4C45-AD50-22A62E7C6909}"/>
    <pc:docChg chg="undo redo custSel addSld delSld modSld">
      <pc:chgData name="Patel, Shivam" userId="c38b8ce8-0ad7-40d1-8456-1b4d00bfcb42" providerId="ADAL" clId="{5AF31C6A-318E-4C45-AD50-22A62E7C6909}" dt="2024-09-23T16:46:48.098" v="1186" actId="47"/>
      <pc:docMkLst>
        <pc:docMk/>
      </pc:docMkLst>
      <pc:sldChg chg="del">
        <pc:chgData name="Patel, Shivam" userId="c38b8ce8-0ad7-40d1-8456-1b4d00bfcb42" providerId="ADAL" clId="{5AF31C6A-318E-4C45-AD50-22A62E7C6909}" dt="2024-09-23T16:08:42.996" v="20" actId="47"/>
        <pc:sldMkLst>
          <pc:docMk/>
          <pc:sldMk cId="607193699" sldId="272"/>
        </pc:sldMkLst>
      </pc:sldChg>
      <pc:sldChg chg="addSp delSp modSp mod">
        <pc:chgData name="Patel, Shivam" userId="c38b8ce8-0ad7-40d1-8456-1b4d00bfcb42" providerId="ADAL" clId="{5AF31C6A-318E-4C45-AD50-22A62E7C6909}" dt="2024-09-23T16:08:20.219" v="19" actId="20577"/>
        <pc:sldMkLst>
          <pc:docMk/>
          <pc:sldMk cId="405822562" sldId="284"/>
        </pc:sldMkLst>
        <pc:spChg chg="add del mod">
          <ac:chgData name="Patel, Shivam" userId="c38b8ce8-0ad7-40d1-8456-1b4d00bfcb42" providerId="ADAL" clId="{5AF31C6A-318E-4C45-AD50-22A62E7C6909}" dt="2024-09-23T16:08:15.668" v="3" actId="478"/>
          <ac:spMkLst>
            <pc:docMk/>
            <pc:sldMk cId="405822562" sldId="284"/>
            <ac:spMk id="3" creationId="{4DD95F72-346E-A1DB-14C9-C5B908B79F35}"/>
          </ac:spMkLst>
        </pc:spChg>
        <pc:spChg chg="mod">
          <ac:chgData name="Patel, Shivam" userId="c38b8ce8-0ad7-40d1-8456-1b4d00bfcb42" providerId="ADAL" clId="{5AF31C6A-318E-4C45-AD50-22A62E7C6909}" dt="2024-09-23T16:08:20.219" v="19" actId="20577"/>
          <ac:spMkLst>
            <pc:docMk/>
            <pc:sldMk cId="405822562" sldId="284"/>
            <ac:spMk id="5" creationId="{20E7916F-E832-6552-FCB7-DDDBECF5E7B9}"/>
          </ac:spMkLst>
        </pc:spChg>
        <pc:spChg chg="del mod">
          <ac:chgData name="Patel, Shivam" userId="c38b8ce8-0ad7-40d1-8456-1b4d00bfcb42" providerId="ADAL" clId="{5AF31C6A-318E-4C45-AD50-22A62E7C6909}" dt="2024-09-23T16:08:13.652" v="2" actId="478"/>
          <ac:spMkLst>
            <pc:docMk/>
            <pc:sldMk cId="405822562" sldId="284"/>
            <ac:spMk id="6" creationId="{8B2A62DA-4FE6-F59C-D382-1D627B31FE8D}"/>
          </ac:spMkLst>
        </pc:spChg>
      </pc:sldChg>
      <pc:sldChg chg="addSp delSp modSp mod">
        <pc:chgData name="Patel, Shivam" userId="c38b8ce8-0ad7-40d1-8456-1b4d00bfcb42" providerId="ADAL" clId="{5AF31C6A-318E-4C45-AD50-22A62E7C6909}" dt="2024-09-23T16:36:26.062" v="1103" actId="1076"/>
        <pc:sldMkLst>
          <pc:docMk/>
          <pc:sldMk cId="1557454336" sldId="298"/>
        </pc:sldMkLst>
        <pc:spChg chg="mod">
          <ac:chgData name="Patel, Shivam" userId="c38b8ce8-0ad7-40d1-8456-1b4d00bfcb42" providerId="ADAL" clId="{5AF31C6A-318E-4C45-AD50-22A62E7C6909}" dt="2024-09-23T16:35:07.650" v="1090" actId="1076"/>
          <ac:spMkLst>
            <pc:docMk/>
            <pc:sldMk cId="1557454336" sldId="298"/>
            <ac:spMk id="2" creationId="{DC807B2E-A6F5-FFB4-ED9A-B65D5FB91C32}"/>
          </ac:spMkLst>
        </pc:spChg>
        <pc:spChg chg="add mod">
          <ac:chgData name="Patel, Shivam" userId="c38b8ce8-0ad7-40d1-8456-1b4d00bfcb42" providerId="ADAL" clId="{5AF31C6A-318E-4C45-AD50-22A62E7C6909}" dt="2024-09-23T16:36:26.062" v="1103" actId="1076"/>
          <ac:spMkLst>
            <pc:docMk/>
            <pc:sldMk cId="1557454336" sldId="298"/>
            <ac:spMk id="3" creationId="{C51D1B8D-BE63-EEBB-41E2-F06BEF8F04DF}"/>
          </ac:spMkLst>
        </pc:spChg>
        <pc:spChg chg="mod">
          <ac:chgData name="Patel, Shivam" userId="c38b8ce8-0ad7-40d1-8456-1b4d00bfcb42" providerId="ADAL" clId="{5AF31C6A-318E-4C45-AD50-22A62E7C6909}" dt="2024-09-23T16:08:53.961" v="56" actId="20577"/>
          <ac:spMkLst>
            <pc:docMk/>
            <pc:sldMk cId="1557454336" sldId="298"/>
            <ac:spMk id="4" creationId="{04F01D72-E080-C79A-A829-8216FAE29B08}"/>
          </ac:spMkLst>
        </pc:spChg>
        <pc:spChg chg="del">
          <ac:chgData name="Patel, Shivam" userId="c38b8ce8-0ad7-40d1-8456-1b4d00bfcb42" providerId="ADAL" clId="{5AF31C6A-318E-4C45-AD50-22A62E7C6909}" dt="2024-09-23T16:19:47.209" v="888" actId="478"/>
          <ac:spMkLst>
            <pc:docMk/>
            <pc:sldMk cId="1557454336" sldId="298"/>
            <ac:spMk id="5" creationId="{C1BB6BAC-AFCF-AB51-076D-DF6A4DE4A2D1}"/>
          </ac:spMkLst>
        </pc:spChg>
        <pc:picChg chg="add mod">
          <ac:chgData name="Patel, Shivam" userId="c38b8ce8-0ad7-40d1-8456-1b4d00bfcb42" providerId="ADAL" clId="{5AF31C6A-318E-4C45-AD50-22A62E7C6909}" dt="2024-09-23T16:35:17.252" v="1093" actId="14100"/>
          <ac:picMkLst>
            <pc:docMk/>
            <pc:sldMk cId="1557454336" sldId="298"/>
            <ac:picMk id="1026" creationId="{87C53A59-5BC6-2B21-F4E0-60B1B5B7ABFB}"/>
          </ac:picMkLst>
        </pc:picChg>
      </pc:sldChg>
      <pc:sldChg chg="del">
        <pc:chgData name="Patel, Shivam" userId="c38b8ce8-0ad7-40d1-8456-1b4d00bfcb42" providerId="ADAL" clId="{5AF31C6A-318E-4C45-AD50-22A62E7C6909}" dt="2024-09-23T16:46:32.076" v="1179" actId="47"/>
        <pc:sldMkLst>
          <pc:docMk/>
          <pc:sldMk cId="2305368711" sldId="299"/>
        </pc:sldMkLst>
      </pc:sldChg>
      <pc:sldChg chg="del">
        <pc:chgData name="Patel, Shivam" userId="c38b8ce8-0ad7-40d1-8456-1b4d00bfcb42" providerId="ADAL" clId="{5AF31C6A-318E-4C45-AD50-22A62E7C6909}" dt="2024-09-23T16:46:33.092" v="1180" actId="47"/>
        <pc:sldMkLst>
          <pc:docMk/>
          <pc:sldMk cId="4193985961" sldId="300"/>
        </pc:sldMkLst>
      </pc:sldChg>
      <pc:sldChg chg="del">
        <pc:chgData name="Patel, Shivam" userId="c38b8ce8-0ad7-40d1-8456-1b4d00bfcb42" providerId="ADAL" clId="{5AF31C6A-318E-4C45-AD50-22A62E7C6909}" dt="2024-09-23T16:46:34.176" v="1181" actId="47"/>
        <pc:sldMkLst>
          <pc:docMk/>
          <pc:sldMk cId="4004424053" sldId="301"/>
        </pc:sldMkLst>
      </pc:sldChg>
      <pc:sldChg chg="del">
        <pc:chgData name="Patel, Shivam" userId="c38b8ce8-0ad7-40d1-8456-1b4d00bfcb42" providerId="ADAL" clId="{5AF31C6A-318E-4C45-AD50-22A62E7C6909}" dt="2024-09-23T16:46:36.849" v="1182" actId="47"/>
        <pc:sldMkLst>
          <pc:docMk/>
          <pc:sldMk cId="3805438878" sldId="302"/>
        </pc:sldMkLst>
      </pc:sldChg>
      <pc:sldChg chg="del">
        <pc:chgData name="Patel, Shivam" userId="c38b8ce8-0ad7-40d1-8456-1b4d00bfcb42" providerId="ADAL" clId="{5AF31C6A-318E-4C45-AD50-22A62E7C6909}" dt="2024-09-23T16:46:31.109" v="1178" actId="47"/>
        <pc:sldMkLst>
          <pc:docMk/>
          <pc:sldMk cId="3072912065" sldId="303"/>
        </pc:sldMkLst>
      </pc:sldChg>
      <pc:sldChg chg="del">
        <pc:chgData name="Patel, Shivam" userId="c38b8ce8-0ad7-40d1-8456-1b4d00bfcb42" providerId="ADAL" clId="{5AF31C6A-318E-4C45-AD50-22A62E7C6909}" dt="2024-09-23T16:37:34.202" v="1105" actId="47"/>
        <pc:sldMkLst>
          <pc:docMk/>
          <pc:sldMk cId="3822308613" sldId="304"/>
        </pc:sldMkLst>
      </pc:sldChg>
      <pc:sldChg chg="del">
        <pc:chgData name="Patel, Shivam" userId="c38b8ce8-0ad7-40d1-8456-1b4d00bfcb42" providerId="ADAL" clId="{5AF31C6A-318E-4C45-AD50-22A62E7C6909}" dt="2024-09-23T16:46:37.892" v="1183" actId="47"/>
        <pc:sldMkLst>
          <pc:docMk/>
          <pc:sldMk cId="124673800" sldId="305"/>
        </pc:sldMkLst>
      </pc:sldChg>
      <pc:sldChg chg="del">
        <pc:chgData name="Patel, Shivam" userId="c38b8ce8-0ad7-40d1-8456-1b4d00bfcb42" providerId="ADAL" clId="{5AF31C6A-318E-4C45-AD50-22A62E7C6909}" dt="2024-09-23T16:46:39.242" v="1184" actId="47"/>
        <pc:sldMkLst>
          <pc:docMk/>
          <pc:sldMk cId="2941995190" sldId="306"/>
        </pc:sldMkLst>
      </pc:sldChg>
      <pc:sldChg chg="del">
        <pc:chgData name="Patel, Shivam" userId="c38b8ce8-0ad7-40d1-8456-1b4d00bfcb42" providerId="ADAL" clId="{5AF31C6A-318E-4C45-AD50-22A62E7C6909}" dt="2024-09-23T16:08:44.421" v="21" actId="47"/>
        <pc:sldMkLst>
          <pc:docMk/>
          <pc:sldMk cId="593207293" sldId="307"/>
        </pc:sldMkLst>
      </pc:sldChg>
      <pc:sldChg chg="del">
        <pc:chgData name="Patel, Shivam" userId="c38b8ce8-0ad7-40d1-8456-1b4d00bfcb42" providerId="ADAL" clId="{5AF31C6A-318E-4C45-AD50-22A62E7C6909}" dt="2024-09-23T16:46:26.345" v="1177" actId="47"/>
        <pc:sldMkLst>
          <pc:docMk/>
          <pc:sldMk cId="3701332616" sldId="309"/>
        </pc:sldMkLst>
      </pc:sldChg>
      <pc:sldChg chg="addSp delSp modSp del mod">
        <pc:chgData name="Patel, Shivam" userId="c38b8ce8-0ad7-40d1-8456-1b4d00bfcb42" providerId="ADAL" clId="{5AF31C6A-318E-4C45-AD50-22A62E7C6909}" dt="2024-09-23T16:46:48.098" v="1186" actId="47"/>
        <pc:sldMkLst>
          <pc:docMk/>
          <pc:sldMk cId="3315446919" sldId="310"/>
        </pc:sldMkLst>
        <pc:spChg chg="del">
          <ac:chgData name="Patel, Shivam" userId="c38b8ce8-0ad7-40d1-8456-1b4d00bfcb42" providerId="ADAL" clId="{5AF31C6A-318E-4C45-AD50-22A62E7C6909}" dt="2024-09-23T16:38:16.882" v="1137" actId="478"/>
          <ac:spMkLst>
            <pc:docMk/>
            <pc:sldMk cId="3315446919" sldId="310"/>
            <ac:spMk id="2" creationId="{35D28714-8667-6D45-B33B-2D0D212F631F}"/>
          </ac:spMkLst>
        </pc:spChg>
        <pc:spChg chg="del">
          <ac:chgData name="Patel, Shivam" userId="c38b8ce8-0ad7-40d1-8456-1b4d00bfcb42" providerId="ADAL" clId="{5AF31C6A-318E-4C45-AD50-22A62E7C6909}" dt="2024-09-23T16:38:20.117" v="1139" actId="478"/>
          <ac:spMkLst>
            <pc:docMk/>
            <pc:sldMk cId="3315446919" sldId="310"/>
            <ac:spMk id="6" creationId="{852A33A6-55A7-DC94-BEEC-9D960B308CA6}"/>
          </ac:spMkLst>
        </pc:spChg>
        <pc:spChg chg="mod">
          <ac:chgData name="Patel, Shivam" userId="c38b8ce8-0ad7-40d1-8456-1b4d00bfcb42" providerId="ADAL" clId="{5AF31C6A-318E-4C45-AD50-22A62E7C6909}" dt="2024-09-23T16:38:21.725" v="1140"/>
          <ac:spMkLst>
            <pc:docMk/>
            <pc:sldMk cId="3315446919" sldId="310"/>
            <ac:spMk id="7" creationId="{79288851-9525-FE87-AB17-2CB6DE821717}"/>
          </ac:spMkLst>
        </pc:spChg>
        <pc:spChg chg="mod">
          <ac:chgData name="Patel, Shivam" userId="c38b8ce8-0ad7-40d1-8456-1b4d00bfcb42" providerId="ADAL" clId="{5AF31C6A-318E-4C45-AD50-22A62E7C6909}" dt="2024-09-23T16:38:21.725" v="1140"/>
          <ac:spMkLst>
            <pc:docMk/>
            <pc:sldMk cId="3315446919" sldId="310"/>
            <ac:spMk id="9" creationId="{882B52C4-AFDB-EC0B-8358-4ED2C89D9A8B}"/>
          </ac:spMkLst>
        </pc:spChg>
        <pc:spChg chg="mod">
          <ac:chgData name="Patel, Shivam" userId="c38b8ce8-0ad7-40d1-8456-1b4d00bfcb42" providerId="ADAL" clId="{5AF31C6A-318E-4C45-AD50-22A62E7C6909}" dt="2024-09-23T16:38:21.725" v="1140"/>
          <ac:spMkLst>
            <pc:docMk/>
            <pc:sldMk cId="3315446919" sldId="310"/>
            <ac:spMk id="10" creationId="{298A7465-5724-6910-6EAF-095A0FC16747}"/>
          </ac:spMkLst>
        </pc:spChg>
        <pc:spChg chg="mod">
          <ac:chgData name="Patel, Shivam" userId="c38b8ce8-0ad7-40d1-8456-1b4d00bfcb42" providerId="ADAL" clId="{5AF31C6A-318E-4C45-AD50-22A62E7C6909}" dt="2024-09-23T16:38:21.725" v="1140"/>
          <ac:spMkLst>
            <pc:docMk/>
            <pc:sldMk cId="3315446919" sldId="310"/>
            <ac:spMk id="17" creationId="{5A4B9779-79A3-B830-AF29-1E25E3833DE0}"/>
          </ac:spMkLst>
        </pc:spChg>
        <pc:spChg chg="mod">
          <ac:chgData name="Patel, Shivam" userId="c38b8ce8-0ad7-40d1-8456-1b4d00bfcb42" providerId="ADAL" clId="{5AF31C6A-318E-4C45-AD50-22A62E7C6909}" dt="2024-09-23T16:38:21.725" v="1140"/>
          <ac:spMkLst>
            <pc:docMk/>
            <pc:sldMk cId="3315446919" sldId="310"/>
            <ac:spMk id="19" creationId="{9BCDF724-6C7D-4BDD-B673-04166E85B1D8}"/>
          </ac:spMkLst>
        </pc:spChg>
        <pc:grpChg chg="add del mod">
          <ac:chgData name="Patel, Shivam" userId="c38b8ce8-0ad7-40d1-8456-1b4d00bfcb42" providerId="ADAL" clId="{5AF31C6A-318E-4C45-AD50-22A62E7C6909}" dt="2024-09-23T16:38:43.035" v="1142" actId="478"/>
          <ac:grpSpMkLst>
            <pc:docMk/>
            <pc:sldMk cId="3315446919" sldId="310"/>
            <ac:grpSpMk id="3" creationId="{22D8E950-E131-BBCD-3315-606BCEAD4E2C}"/>
          </ac:grpSpMkLst>
        </pc:grpChg>
        <pc:picChg chg="del">
          <ac:chgData name="Patel, Shivam" userId="c38b8ce8-0ad7-40d1-8456-1b4d00bfcb42" providerId="ADAL" clId="{5AF31C6A-318E-4C45-AD50-22A62E7C6909}" dt="2024-09-23T16:38:17.866" v="1138" actId="478"/>
          <ac:picMkLst>
            <pc:docMk/>
            <pc:sldMk cId="3315446919" sldId="310"/>
            <ac:picMk id="4" creationId="{5B96CE32-C408-9FF3-4669-DDC0B5CE0FB1}"/>
          </ac:picMkLst>
        </pc:picChg>
        <pc:cxnChg chg="mod">
          <ac:chgData name="Patel, Shivam" userId="c38b8ce8-0ad7-40d1-8456-1b4d00bfcb42" providerId="ADAL" clId="{5AF31C6A-318E-4C45-AD50-22A62E7C6909}" dt="2024-09-23T16:38:21.725" v="1140"/>
          <ac:cxnSpMkLst>
            <pc:docMk/>
            <pc:sldMk cId="3315446919" sldId="310"/>
            <ac:cxnSpMk id="8" creationId="{C415641C-3D81-F931-AAB1-AF30BBDCCEC3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1" creationId="{9D649D98-93B4-E11A-6FA3-AA94204CEA13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2" creationId="{25CE9295-A28F-5B59-B3E1-1D74603ACE15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3" creationId="{F53E54FF-AFC7-F480-2F11-248FC22BFFFF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4" creationId="{E5F644B3-B2C4-5C4B-4966-E97286A4136B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5" creationId="{CE065A7A-EB1B-5976-5ECD-515C1028C491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6" creationId="{BA2545B8-2242-00FC-ABEA-66FB9B2AED7B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18" creationId="{AC947B81-D685-2045-2763-AC4FDDD1FAA4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20" creationId="{756B4F65-DAB1-3587-89CA-19B961F85194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21" creationId="{C2F0C78C-404D-2056-AE7A-E968E99EC810}"/>
          </ac:cxnSpMkLst>
        </pc:cxnChg>
        <pc:cxnChg chg="mod">
          <ac:chgData name="Patel, Shivam" userId="c38b8ce8-0ad7-40d1-8456-1b4d00bfcb42" providerId="ADAL" clId="{5AF31C6A-318E-4C45-AD50-22A62E7C6909}" dt="2024-09-23T16:38:43.035" v="1142" actId="478"/>
          <ac:cxnSpMkLst>
            <pc:docMk/>
            <pc:sldMk cId="3315446919" sldId="310"/>
            <ac:cxnSpMk id="22" creationId="{7E99746A-A803-BB13-CD3C-291C82790746}"/>
          </ac:cxnSpMkLst>
        </pc:cxnChg>
      </pc:sldChg>
      <pc:sldChg chg="del">
        <pc:chgData name="Patel, Shivam" userId="c38b8ce8-0ad7-40d1-8456-1b4d00bfcb42" providerId="ADAL" clId="{5AF31C6A-318E-4C45-AD50-22A62E7C6909}" dt="2024-09-23T16:46:40.959" v="1185" actId="47"/>
        <pc:sldMkLst>
          <pc:docMk/>
          <pc:sldMk cId="4281135628" sldId="311"/>
        </pc:sldMkLst>
      </pc:sldChg>
      <pc:sldChg chg="modSp add mod">
        <pc:chgData name="Patel, Shivam" userId="c38b8ce8-0ad7-40d1-8456-1b4d00bfcb42" providerId="ADAL" clId="{5AF31C6A-318E-4C45-AD50-22A62E7C6909}" dt="2024-09-23T16:37:56.054" v="1136" actId="113"/>
        <pc:sldMkLst>
          <pc:docMk/>
          <pc:sldMk cId="926050208" sldId="312"/>
        </pc:sldMkLst>
        <pc:spChg chg="mod">
          <ac:chgData name="Patel, Shivam" userId="c38b8ce8-0ad7-40d1-8456-1b4d00bfcb42" providerId="ADAL" clId="{5AF31C6A-318E-4C45-AD50-22A62E7C6909}" dt="2024-09-23T16:37:56.054" v="1136" actId="113"/>
          <ac:spMkLst>
            <pc:docMk/>
            <pc:sldMk cId="926050208" sldId="312"/>
            <ac:spMk id="5" creationId="{20E7916F-E832-6552-FCB7-DDDBECF5E7B9}"/>
          </ac:spMkLst>
        </pc:spChg>
      </pc:sldChg>
      <pc:sldChg chg="modSp add mod">
        <pc:chgData name="Patel, Shivam" userId="c38b8ce8-0ad7-40d1-8456-1b4d00bfcb42" providerId="ADAL" clId="{5AF31C6A-318E-4C45-AD50-22A62E7C6909}" dt="2024-09-23T16:44:07.452" v="1171" actId="2711"/>
        <pc:sldMkLst>
          <pc:docMk/>
          <pc:sldMk cId="2574084727" sldId="389"/>
        </pc:sldMkLst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1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1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1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2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2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30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3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3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40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4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49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50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51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5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61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6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68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7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7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77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3:44.841" v="1170" actId="20577"/>
          <ac:spMkLst>
            <pc:docMk/>
            <pc:sldMk cId="2574084727" sldId="389"/>
            <ac:spMk id="8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8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87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88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4:07.452" v="1171" actId="2711"/>
          <ac:spMkLst>
            <pc:docMk/>
            <pc:sldMk cId="2574084727" sldId="389"/>
            <ac:spMk id="89" creationId="{00000000-0000-0000-0000-000000000000}"/>
          </ac:spMkLst>
        </pc:spChg>
        <pc:grpChg chg="mod">
          <ac:chgData name="Patel, Shivam" userId="c38b8ce8-0ad7-40d1-8456-1b4d00bfcb42" providerId="ADAL" clId="{5AF31C6A-318E-4C45-AD50-22A62E7C6909}" dt="2024-09-23T16:44:07.452" v="1171" actId="2711"/>
          <ac:grpSpMkLst>
            <pc:docMk/>
            <pc:sldMk cId="2574084727" sldId="389"/>
            <ac:grpSpMk id="29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4:07.452" v="1171" actId="2711"/>
          <ac:grpSpMkLst>
            <pc:docMk/>
            <pc:sldMk cId="2574084727" sldId="389"/>
            <ac:grpSpMk id="46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4:07.452" v="1171" actId="2711"/>
          <ac:grpSpMkLst>
            <pc:docMk/>
            <pc:sldMk cId="2574084727" sldId="389"/>
            <ac:grpSpMk id="65" creationId="{00000000-0000-0000-0000-000000000000}"/>
          </ac:grpSpMkLst>
        </pc:grp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1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2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3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4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4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4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4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4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4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5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6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6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6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6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6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6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7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8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8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8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8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4:07.452" v="1171" actId="2711"/>
          <ac:cxnSpMkLst>
            <pc:docMk/>
            <pc:sldMk cId="2574084727" sldId="389"/>
            <ac:cxnSpMk id="84" creationId="{00000000-0000-0000-0000-000000000000}"/>
          </ac:cxnSpMkLst>
        </pc:cxnChg>
      </pc:sldChg>
      <pc:sldChg chg="addSp delSp modSp add">
        <pc:chgData name="Patel, Shivam" userId="c38b8ce8-0ad7-40d1-8456-1b4d00bfcb42" providerId="ADAL" clId="{5AF31C6A-318E-4C45-AD50-22A62E7C6909}" dt="2024-09-23T16:46:13.161" v="1176" actId="2711"/>
        <pc:sldMkLst>
          <pc:docMk/>
          <pc:sldMk cId="3554145907" sldId="390"/>
        </pc:sldMkLst>
        <pc:spChg chg="add mod">
          <ac:chgData name="Patel, Shivam" userId="c38b8ce8-0ad7-40d1-8456-1b4d00bfcb42" providerId="ADAL" clId="{5AF31C6A-318E-4C45-AD50-22A62E7C6909}" dt="2024-09-23T16:45:56.558" v="1173"/>
          <ac:spMkLst>
            <pc:docMk/>
            <pc:sldMk cId="3554145907" sldId="390"/>
            <ac:spMk id="2" creationId="{39CF3BA4-9C7B-9E64-E613-24A63908FD35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2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2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3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3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34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3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44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49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51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5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58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60" creationId="{00000000-0000-0000-0000-000000000000}"/>
          </ac:spMkLst>
        </pc:spChg>
        <pc:spChg chg="del">
          <ac:chgData name="Patel, Shivam" userId="c38b8ce8-0ad7-40d1-8456-1b4d00bfcb42" providerId="ADAL" clId="{5AF31C6A-318E-4C45-AD50-22A62E7C6909}" dt="2024-09-23T16:46:01.192" v="1174" actId="478"/>
          <ac:spMkLst>
            <pc:docMk/>
            <pc:sldMk cId="3554145907" sldId="390"/>
            <ac:spMk id="67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70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7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73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80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84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88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89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90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91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9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96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97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99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07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1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14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15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22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24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28" creationId="{00000000-0000-0000-0000-000000000000}"/>
          </ac:spMkLst>
        </pc:spChg>
        <pc:spChg chg="mod">
          <ac:chgData name="Patel, Shivam" userId="c38b8ce8-0ad7-40d1-8456-1b4d00bfcb42" providerId="ADAL" clId="{5AF31C6A-318E-4C45-AD50-22A62E7C6909}" dt="2024-09-23T16:46:13.161" v="1176" actId="2711"/>
          <ac:spMkLst>
            <pc:docMk/>
            <pc:sldMk cId="3554145907" sldId="390"/>
            <ac:spMk id="129" creationId="{00000000-0000-0000-0000-000000000000}"/>
          </ac:spMkLst>
        </pc:spChg>
        <pc:spChg chg="add mod">
          <ac:chgData name="Patel, Shivam" userId="c38b8ce8-0ad7-40d1-8456-1b4d00bfcb42" providerId="ADAL" clId="{5AF31C6A-318E-4C45-AD50-22A62E7C6909}" dt="2024-09-23T16:46:02.058" v="1175"/>
          <ac:spMkLst>
            <pc:docMk/>
            <pc:sldMk cId="3554145907" sldId="390"/>
            <ac:spMk id="130" creationId="{6C6BAA71-3E01-8CC3-7A6D-2148759F92E2}"/>
          </ac:spMkLst>
        </pc:s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12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29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48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68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71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92" creationId="{00000000-0000-0000-0000-000000000000}"/>
          </ac:grpSpMkLst>
        </pc:grpChg>
        <pc:grpChg chg="mod">
          <ac:chgData name="Patel, Shivam" userId="c38b8ce8-0ad7-40d1-8456-1b4d00bfcb42" providerId="ADAL" clId="{5AF31C6A-318E-4C45-AD50-22A62E7C6909}" dt="2024-09-23T16:46:13.161" v="1176" actId="2711"/>
          <ac:grpSpMkLst>
            <pc:docMk/>
            <pc:sldMk cId="3554145907" sldId="390"/>
            <ac:grpSpMk id="111" creationId="{00000000-0000-0000-0000-000000000000}"/>
          </ac:grpSpMkLst>
        </pc:grp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2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3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3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3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3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3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3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4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5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6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7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7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7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7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7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7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8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9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9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9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2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4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0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7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8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19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20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21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23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25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26" creationId="{00000000-0000-0000-0000-000000000000}"/>
          </ac:cxnSpMkLst>
        </pc:cxnChg>
        <pc:cxnChg chg="mod">
          <ac:chgData name="Patel, Shivam" userId="c38b8ce8-0ad7-40d1-8456-1b4d00bfcb42" providerId="ADAL" clId="{5AF31C6A-318E-4C45-AD50-22A62E7C6909}" dt="2024-09-23T16:46:13.161" v="1176" actId="2711"/>
          <ac:cxnSpMkLst>
            <pc:docMk/>
            <pc:sldMk cId="3554145907" sldId="390"/>
            <ac:cxnSpMk id="127" creationId="{00000000-0000-0000-0000-000000000000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BB6E0C-E234-BC44-BE7B-4EFB3DD91B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68123-C533-4A42-AF1A-F311970B4A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6A92F-B951-544E-B903-7F6D483EDF61}" type="datetimeFigureOut">
              <a:rPr lang="en-US" smtClean="0">
                <a:latin typeface="Arial" panose="020B0604020202020204" pitchFamily="34" charset="0"/>
              </a:rPr>
              <a:t>11/19/2024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D3606-0B8E-044C-8D52-8535B13D7B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89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76E006B-CE0F-C242-9DEC-BED3C64FFA44}" type="datetimeFigureOut">
              <a:rPr lang="en-US" smtClean="0"/>
              <a:pPr/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54929D95-89F3-DE46-A667-69A9F61516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580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7802AD-1986-D439-9B80-96BDC84F14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white and blue background&#10;&#10;Description automatically generated">
            <a:extLst>
              <a:ext uri="{FF2B5EF4-FFF2-40B4-BE49-F238E27FC236}">
                <a16:creationId xmlns:a16="http://schemas.microsoft.com/office/drawing/2014/main" id="{20614672-4645-366C-D8BF-814A3E6A7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2562725"/>
            <a:ext cx="5942626" cy="10654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3951020"/>
            <a:ext cx="5942626" cy="11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2562725"/>
            <a:ext cx="172996" cy="1658306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766676D2-A122-D5CB-9CBA-561A520EF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35" y="348202"/>
            <a:ext cx="1392499" cy="13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3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7802AD-1986-D439-9B80-96BDC84F14B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white and blue background&#10;&#10;Description automatically generated">
            <a:extLst>
              <a:ext uri="{FF2B5EF4-FFF2-40B4-BE49-F238E27FC236}">
                <a16:creationId xmlns:a16="http://schemas.microsoft.com/office/drawing/2014/main" id="{20614672-4645-366C-D8BF-814A3E6A7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" y="2"/>
            <a:ext cx="12191996" cy="685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4" y="2562725"/>
            <a:ext cx="10631245" cy="10654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3650930"/>
            <a:ext cx="5942626" cy="1140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pic>
        <p:nvPicPr>
          <p:cNvPr id="18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766676D2-A122-D5CB-9CBA-561A520EF3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435" y="348202"/>
            <a:ext cx="1392499" cy="13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5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40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E2C2D64-0541-BB13-3006-4E47916C2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" t="5457" b="41763"/>
          <a:stretch/>
        </p:blipFill>
        <p:spPr>
          <a:xfrm>
            <a:off x="-27802" y="-39"/>
            <a:ext cx="12219802" cy="37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88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doctor holding a stethoscope&#10;&#10;Description automatically generated">
            <a:extLst>
              <a:ext uri="{FF2B5EF4-FFF2-40B4-BE49-F238E27FC236}">
                <a16:creationId xmlns:a16="http://schemas.microsoft.com/office/drawing/2014/main" id="{7A6C22E6-F74E-DA5A-837A-4C14C9C6C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375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A28EA4-94CB-95F2-EB06-BD9409431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24" y="0"/>
            <a:ext cx="840712" cy="10416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02278F-0320-FC8D-F779-5C442D7BBA0E}"/>
              </a:ext>
            </a:extLst>
          </p:cNvPr>
          <p:cNvSpPr/>
          <p:nvPr userDrawn="1"/>
        </p:nvSpPr>
        <p:spPr>
          <a:xfrm>
            <a:off x="0" y="6223379"/>
            <a:ext cx="4189863" cy="6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9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3A5CC-3ECE-1C48-BEF4-708C2B7B0CE9}"/>
              </a:ext>
            </a:extLst>
          </p:cNvPr>
          <p:cNvSpPr/>
          <p:nvPr userDrawn="1"/>
        </p:nvSpPr>
        <p:spPr>
          <a:xfrm>
            <a:off x="0" y="1001073"/>
            <a:ext cx="12192000" cy="50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6D64A9-D1AB-9447-B363-04B466CCF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0" y="1263654"/>
            <a:ext cx="11051263" cy="4025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pPr lvl="1"/>
            <a:r>
              <a:rPr lang="en-US" dirty="0"/>
              <a:t>Sub-bullets are 20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6FB0F1AD-859A-08EF-BD93-48A4FC9B0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1D6D91FE-B065-6478-A799-EB46B1AF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096" y="6356349"/>
            <a:ext cx="774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B6E904-D323-AA26-7845-6AB01CCA43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263654"/>
            <a:ext cx="6657046" cy="463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Main bullets for this particular layout are 24 point font size in sentence case</a:t>
            </a:r>
          </a:p>
          <a:p>
            <a:pPr lvl="1"/>
            <a:r>
              <a:rPr lang="en-US" dirty="0"/>
              <a:t>Sub-bullets are 22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B212BC-B374-6AFF-A885-243CD55F4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6963" y="1263600"/>
            <a:ext cx="4116680" cy="46374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Placeholder 15">
            <a:extLst>
              <a:ext uri="{FF2B5EF4-FFF2-40B4-BE49-F238E27FC236}">
                <a16:creationId xmlns:a16="http://schemas.microsoft.com/office/drawing/2014/main" id="{71A74CD2-0FDD-89AF-D699-AC8D7C368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10BE97BF-893F-86D1-F307-FDBC053BD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096" y="6356349"/>
            <a:ext cx="774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45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02064C-ECE4-6346-AA80-BCF7E3D4B306}"/>
              </a:ext>
            </a:extLst>
          </p:cNvPr>
          <p:cNvSpPr/>
          <p:nvPr userDrawn="1"/>
        </p:nvSpPr>
        <p:spPr>
          <a:xfrm>
            <a:off x="0" y="969648"/>
            <a:ext cx="12192000" cy="5057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174EF9D0-5FD0-C013-F3F9-B74EAFF0BD8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368209" y="1262034"/>
            <a:ext cx="4195434" cy="46263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4FD3DF-5EFF-7230-2D92-DD37247516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262034"/>
            <a:ext cx="6657046" cy="4626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r>
              <a:rPr lang="en-US" dirty="0"/>
              <a:t>For a clear and easily digestible message, keep bullets short and to the point</a:t>
            </a:r>
          </a:p>
        </p:txBody>
      </p:sp>
      <p:sp>
        <p:nvSpPr>
          <p:cNvPr id="5" name="Title Placeholder 15">
            <a:extLst>
              <a:ext uri="{FF2B5EF4-FFF2-40B4-BE49-F238E27FC236}">
                <a16:creationId xmlns:a16="http://schemas.microsoft.com/office/drawing/2014/main" id="{ADA75A87-0EF2-3BA8-0BE4-7522F06D7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822556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1CF1-3863-E635-23C2-ECBFC951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DB94D2-B492-F97B-5206-C8DA5F3C9B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0537" y="2232838"/>
            <a:ext cx="11073106" cy="3685362"/>
          </a:xfrm>
          <a:prstGeom prst="rect">
            <a:avLst/>
          </a:prstGeo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276003-AFF3-BEC0-D84D-7027DEAD5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37" y="1263654"/>
            <a:ext cx="11073106" cy="503237"/>
          </a:xfrm>
          <a:prstGeom prst="rect">
            <a:avLst/>
          </a:prstGeo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18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  <p:sp>
        <p:nvSpPr>
          <p:cNvPr id="9" name="Title Placeholder 15">
            <a:extLst>
              <a:ext uri="{FF2B5EF4-FFF2-40B4-BE49-F238E27FC236}">
                <a16:creationId xmlns:a16="http://schemas.microsoft.com/office/drawing/2014/main" id="{83C9BB58-B2DB-79EB-583E-5F37E279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20274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3BCA8-07E9-AE07-AC18-43433AF2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9A8245-9745-332D-D17D-5472B6CF94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1259185"/>
            <a:ext cx="4424362" cy="463741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A200F9-28F1-6140-E6DB-1BCA290B4B5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103627" y="1259185"/>
            <a:ext cx="6460015" cy="4637416"/>
          </a:xfrm>
          <a:prstGeom prst="rect">
            <a:avLst/>
          </a:prstGeo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7E664EF0-F580-E978-900B-BD7CAAC8D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726713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1E235-E97F-7BD5-A32A-177E5127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057B-0FAE-A2BB-B7B2-7D76046EB6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1263654"/>
            <a:ext cx="5303520" cy="48018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0CAD1-7AB5-F6CF-990A-70A417EF2E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60123" y="1263654"/>
            <a:ext cx="5303520" cy="480186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5">
            <a:extLst>
              <a:ext uri="{FF2B5EF4-FFF2-40B4-BE49-F238E27FC236}">
                <a16:creationId xmlns:a16="http://schemas.microsoft.com/office/drawing/2014/main" id="{CEE04CD3-FA72-D8C0-87B3-F6B575F0A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</p:spTree>
    <p:extLst>
      <p:ext uri="{BB962C8B-B14F-4D97-AF65-F5344CB8AC3E}">
        <p14:creationId xmlns:p14="http://schemas.microsoft.com/office/powerpoint/2010/main" val="178197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D2A6757-AAD7-A848-96B8-1BF591595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50D0-6FCF-804F-9CBF-0532548A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7E2C2D64-0541-BB13-3006-4E47916C2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9" t="5457" b="41763"/>
          <a:stretch/>
        </p:blipFill>
        <p:spPr>
          <a:xfrm>
            <a:off x="-27802" y="-39"/>
            <a:ext cx="12219802" cy="37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27BAFD-0D3B-8E4A-8529-701702B3C5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E80661C-B34F-FD40-B6EE-9D24119148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435" y="4158885"/>
            <a:ext cx="10847758" cy="112781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600" b="1" i="0" baseline="0">
                <a:solidFill>
                  <a:srgbClr val="1728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Presentation/Section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10AFFC61-AD6D-E64B-8C3F-224DFE53F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435" y="5547181"/>
            <a:ext cx="10847758" cy="4857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3361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Date/Phone #/ID: #/Link https: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1467BD7-37FA-BAA3-46CA-248E7C4E03AF}"/>
              </a:ext>
            </a:extLst>
          </p:cNvPr>
          <p:cNvGrpSpPr/>
          <p:nvPr userDrawn="1"/>
        </p:nvGrpSpPr>
        <p:grpSpPr>
          <a:xfrm>
            <a:off x="225147" y="4131752"/>
            <a:ext cx="172996" cy="1901185"/>
            <a:chOff x="225147" y="1962224"/>
            <a:chExt cx="172996" cy="1658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522C34C-CAB9-258A-0155-FFAA2A344138}"/>
                </a:ext>
              </a:extLst>
            </p:cNvPr>
            <p:cNvSpPr/>
            <p:nvPr userDrawn="1"/>
          </p:nvSpPr>
          <p:spPr>
            <a:xfrm>
              <a:off x="225147" y="1962224"/>
              <a:ext cx="172995" cy="1658306"/>
            </a:xfrm>
            <a:prstGeom prst="rect">
              <a:avLst/>
            </a:prstGeom>
            <a:solidFill>
              <a:srgbClr val="33619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F1DEC7-6468-5BEE-73A9-7E9B236BF27C}"/>
                </a:ext>
              </a:extLst>
            </p:cNvPr>
            <p:cNvSpPr/>
            <p:nvPr userDrawn="1"/>
          </p:nvSpPr>
          <p:spPr>
            <a:xfrm>
              <a:off x="311645" y="2050131"/>
              <a:ext cx="86498" cy="1482491"/>
            </a:xfrm>
            <a:prstGeom prst="rect">
              <a:avLst/>
            </a:prstGeom>
            <a:solidFill>
              <a:srgbClr val="22A4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doctor holding a stethoscope&#10;&#10;Description automatically generated">
            <a:extLst>
              <a:ext uri="{FF2B5EF4-FFF2-40B4-BE49-F238E27FC236}">
                <a16:creationId xmlns:a16="http://schemas.microsoft.com/office/drawing/2014/main" id="{7A6C22E6-F74E-DA5A-837A-4C14C9C6C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375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A28EA4-94CB-95F2-EB06-BD9409431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224" y="0"/>
            <a:ext cx="840712" cy="10416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02278F-0320-FC8D-F779-5C442D7BBA0E}"/>
              </a:ext>
            </a:extLst>
          </p:cNvPr>
          <p:cNvSpPr/>
          <p:nvPr userDrawn="1"/>
        </p:nvSpPr>
        <p:spPr>
          <a:xfrm>
            <a:off x="0" y="6223379"/>
            <a:ext cx="4189863" cy="634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56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53A5CC-3ECE-1C48-BEF4-708C2B7B0CE9}"/>
              </a:ext>
            </a:extLst>
          </p:cNvPr>
          <p:cNvSpPr/>
          <p:nvPr userDrawn="1"/>
        </p:nvSpPr>
        <p:spPr>
          <a:xfrm>
            <a:off x="0" y="1036286"/>
            <a:ext cx="12192000" cy="50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6D64A9-D1AB-9447-B363-04B466CCFE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0" y="1986668"/>
            <a:ext cx="11051263" cy="402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pPr lvl="1"/>
            <a:r>
              <a:rPr lang="en-US" dirty="0"/>
              <a:t>Sub-bullets are 20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4" name="Title Placeholder 15">
            <a:extLst>
              <a:ext uri="{FF2B5EF4-FFF2-40B4-BE49-F238E27FC236}">
                <a16:creationId xmlns:a16="http://schemas.microsoft.com/office/drawing/2014/main" id="{2FDB6758-3734-4FDB-427A-6E8F72A6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1051264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AEC3BD-5375-0550-2A47-7FA133C9E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43E9A43-023B-4140-EA05-96624A445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4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2B6E904-D323-AA26-7845-6AB01CCA43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986668"/>
            <a:ext cx="6657046" cy="402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pPr lvl="1"/>
            <a:r>
              <a:rPr lang="en-US" dirty="0"/>
              <a:t>Sub-bullets are 20 point font size in sentence case</a:t>
            </a:r>
          </a:p>
          <a:p>
            <a:pPr lvl="1"/>
            <a:r>
              <a:rPr lang="en-US" dirty="0"/>
              <a:t>All bullets use the Arial font</a:t>
            </a:r>
          </a:p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Avoid paragraphs</a:t>
            </a:r>
          </a:p>
          <a:p>
            <a:pPr lvl="1"/>
            <a:r>
              <a:rPr lang="en-US" dirty="0"/>
              <a:t>Only include essential information</a:t>
            </a:r>
          </a:p>
          <a:p>
            <a:pPr lvl="1"/>
            <a:r>
              <a:rPr lang="en-US" dirty="0"/>
              <a:t>Use bullets to summarize the main ideas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B212BC-B374-6AFF-A885-243CD55F4B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6963" y="1986614"/>
            <a:ext cx="4116680" cy="4025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Placeholder 15">
            <a:extLst>
              <a:ext uri="{FF2B5EF4-FFF2-40B4-BE49-F238E27FC236}">
                <a16:creationId xmlns:a16="http://schemas.microsoft.com/office/drawing/2014/main" id="{5C043E61-0064-DBE4-BB44-AF1A0E6E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08B028-C68B-313C-F65C-AB424CC04A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8204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D1CCCFAB-81BA-168E-CFE0-144DCC6A3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0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E02064C-ECE4-6346-AA80-BCF7E3D4B306}"/>
              </a:ext>
            </a:extLst>
          </p:cNvPr>
          <p:cNvSpPr/>
          <p:nvPr userDrawn="1"/>
        </p:nvSpPr>
        <p:spPr>
          <a:xfrm>
            <a:off x="0" y="1028700"/>
            <a:ext cx="12192000" cy="5057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5">
            <a:extLst>
              <a:ext uri="{FF2B5EF4-FFF2-40B4-BE49-F238E27FC236}">
                <a16:creationId xmlns:a16="http://schemas.microsoft.com/office/drawing/2014/main" id="{EF5FD4D9-0D6E-733C-F71B-C0404F84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174EF9D0-5FD0-C013-F3F9-B74EAFF0BD85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7368209" y="1986669"/>
            <a:ext cx="4195434" cy="40252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A4FD3DF-5EFF-7230-2D92-DD372475162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381" y="1986668"/>
            <a:ext cx="6657046" cy="4025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Main bullets for this particular layout are 22 point font size in sentence case</a:t>
            </a:r>
          </a:p>
          <a:p>
            <a:r>
              <a:rPr lang="en-US" dirty="0"/>
              <a:t>For a clear and easily digestible message, keep bullets short and to the point</a:t>
            </a:r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0347293E-6B71-2FEC-591D-EB2B36EA97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4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44930C0-8DFE-EEC9-3413-4D8A63BD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5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8EE9-E96C-0E83-D106-FB055E1A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1184316" cy="654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76943-1F25-D736-065D-B8419A466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01CF1-3863-E635-23C2-ECBFC951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54DB94D2-B492-F97B-5206-C8DA5F3C9B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0537" y="2784142"/>
            <a:ext cx="11206160" cy="3134057"/>
          </a:xfrm>
          <a:prstGeom prst="rect">
            <a:avLst/>
          </a:prstGeom>
        </p:spPr>
        <p:txBody>
          <a:bodyPr tIns="640080" anchor="t" anchorCtr="0"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dirty="0"/>
              <a:t>Add Chart , Table or Stock Image (No clipart please)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8276003-AFF3-BEC0-D84D-7027DEAD5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0537" y="2025034"/>
            <a:ext cx="11206160" cy="503237"/>
          </a:xfrm>
          <a:prstGeom prst="rect">
            <a:avLst/>
          </a:prstGeom>
        </p:spPr>
        <p:txBody>
          <a:bodyPr/>
          <a:lstStyle>
            <a:lvl1pPr marL="0" marR="0" indent="0" algn="l" defTabSz="1218987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Wingdings" panose="05000000000000000000" pitchFamily="2" charset="2"/>
              <a:buNone/>
              <a:tabLst/>
              <a:defRPr sz="1800"/>
            </a:lvl1pPr>
          </a:lstStyle>
          <a:p>
            <a:pPr lvl="0"/>
            <a:r>
              <a:rPr lang="en-US" dirty="0"/>
              <a:t>Placeholder for sub-paragraph if needed. Resize or reposition the imagery below as necessary to accommodate your sub-paragraph.</a:t>
            </a:r>
          </a:p>
        </p:txBody>
      </p:sp>
    </p:spTree>
    <p:extLst>
      <p:ext uri="{BB962C8B-B14F-4D97-AF65-F5344CB8AC3E}">
        <p14:creationId xmlns:p14="http://schemas.microsoft.com/office/powerpoint/2010/main" val="410555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2AD5-5E3E-CCEA-596C-F650BEA8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B965AB-6FF5-85E9-26B3-33360C623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9E0552-4669-BE4E-8099-FE677EC0F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3BCA8-07E9-AE07-AC18-43433AF2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9A8245-9745-332D-D17D-5472B6CF94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2033516"/>
            <a:ext cx="4424362" cy="39100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A200F9-28F1-6140-E6DB-1BCA290B4B50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914900" y="2033516"/>
            <a:ext cx="6438900" cy="3910084"/>
          </a:xfrm>
          <a:prstGeom prst="rect">
            <a:avLst/>
          </a:prstGeom>
        </p:spPr>
        <p:txBody>
          <a:bodyPr tIns="1005840"/>
          <a:lstStyle>
            <a:lvl1pPr marL="0" indent="0" algn="ctr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chart, table, or imagery</a:t>
            </a:r>
          </a:p>
        </p:txBody>
      </p:sp>
    </p:spTree>
    <p:extLst>
      <p:ext uri="{BB962C8B-B14F-4D97-AF65-F5344CB8AC3E}">
        <p14:creationId xmlns:p14="http://schemas.microsoft.com/office/powerpoint/2010/main" val="153285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44B7-25F5-330F-A429-CAAA368E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0" y="1184452"/>
            <a:ext cx="11154737" cy="654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1E235-E97F-7BD5-A32A-177E5127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2E057B-0FAE-A2BB-B7B2-7D76046EB6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538" y="2006220"/>
            <a:ext cx="5303520" cy="40592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D0CAD1-7AB5-F6CF-990A-70A417EF2E8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3598" y="2006220"/>
            <a:ext cx="5303520" cy="40592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r>
              <a:rPr lang="en-US" dirty="0"/>
              <a:t>For a clear and easily digestible message, keep bullets short and to the point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8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B3CFF293-97CD-3D5E-E207-1DE452C9E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t="89347"/>
          <a:stretch/>
        </p:blipFill>
        <p:spPr>
          <a:xfrm>
            <a:off x="0" y="6127431"/>
            <a:ext cx="12191996" cy="730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64234A-87A5-3F4B-B109-D27377458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8"/>
          <a:stretch/>
        </p:blipFill>
        <p:spPr>
          <a:xfrm>
            <a:off x="0" y="1"/>
            <a:ext cx="12192000" cy="5990906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C4F23CB8-1DB8-0C4C-9438-0D5C0A3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81" y="1184452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4EB0D03-7613-8A94-2B5B-4AD83A7D25F8}"/>
              </a:ext>
            </a:extLst>
          </p:cNvPr>
          <p:cNvSpPr/>
          <p:nvPr userDrawn="1"/>
        </p:nvSpPr>
        <p:spPr>
          <a:xfrm>
            <a:off x="4312693" y="6127432"/>
            <a:ext cx="3671247" cy="73056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BDE73-8A33-F86B-FC24-4FA9E1E00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38748" y="6356350"/>
            <a:ext cx="3114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5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3" r:id="rId4"/>
    <p:sldLayoutId id="2147483658" r:id="rId5"/>
    <p:sldLayoutId id="2147483662" r:id="rId6"/>
    <p:sldLayoutId id="2147483668" r:id="rId7"/>
    <p:sldLayoutId id="2147483669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172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4B50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background&#10;&#10;Description automatically generated">
            <a:extLst>
              <a:ext uri="{FF2B5EF4-FFF2-40B4-BE49-F238E27FC236}">
                <a16:creationId xmlns:a16="http://schemas.microsoft.com/office/drawing/2014/main" id="{B3CFF293-97CD-3D5E-E207-1DE452C9E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t="89347"/>
          <a:stretch/>
        </p:blipFill>
        <p:spPr>
          <a:xfrm>
            <a:off x="4" y="6127431"/>
            <a:ext cx="12191996" cy="7305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64234A-87A5-3F4B-B109-D27377458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8"/>
          <a:stretch/>
        </p:blipFill>
        <p:spPr>
          <a:xfrm>
            <a:off x="0" y="0"/>
            <a:ext cx="12192000" cy="5990906"/>
          </a:xfrm>
          <a:prstGeom prst="rect">
            <a:avLst/>
          </a:prstGeom>
        </p:spPr>
      </p:pic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C4F23CB8-1DB8-0C4C-9438-0D5C0A3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51" y="136525"/>
            <a:ext cx="105156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The slide header is 24 points is sentence case using Arial Bold font.</a:t>
            </a:r>
            <a:br>
              <a:rPr lang="en-US" dirty="0"/>
            </a:br>
            <a:r>
              <a:rPr lang="en-US" dirty="0"/>
              <a:t>Headers should be concise, two lines of text maximum.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BDE73-8A33-F86B-FC24-4FA9E1E00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096" y="6356349"/>
            <a:ext cx="774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336195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1728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4B50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B50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B50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7916F-E832-6552-FCB7-DDDBECF5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4" y="2562725"/>
            <a:ext cx="11008435" cy="1065456"/>
          </a:xfrm>
        </p:spPr>
        <p:txBody>
          <a:bodyPr/>
          <a:lstStyle/>
          <a:p>
            <a:r>
              <a:rPr lang="en-US" sz="5000" dirty="0"/>
              <a:t>Fishbone Diagram (Cause and Effect Diagram)</a:t>
            </a:r>
          </a:p>
        </p:txBody>
      </p:sp>
    </p:spTree>
    <p:extLst>
      <p:ext uri="{BB962C8B-B14F-4D97-AF65-F5344CB8AC3E}">
        <p14:creationId xmlns:p14="http://schemas.microsoft.com/office/powerpoint/2010/main" val="40582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07B2E-A6F5-FFB4-ED9A-B65D5FB91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9" y="1041586"/>
            <a:ext cx="7559176" cy="4636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Name the Problem (Head of the Fish)</a:t>
            </a:r>
            <a:br>
              <a:rPr lang="en-US" sz="1600" dirty="0"/>
            </a:br>
            <a:r>
              <a:rPr lang="en-US" sz="1600" dirty="0"/>
              <a:t>-Write down the </a:t>
            </a:r>
            <a:r>
              <a:rPr lang="en-US" sz="1600" b="1" dirty="0"/>
              <a:t>problem</a:t>
            </a:r>
            <a:r>
              <a:rPr lang="en-US" sz="1600" dirty="0"/>
              <a:t> or </a:t>
            </a:r>
            <a:r>
              <a:rPr lang="en-US" sz="1600" b="1" dirty="0"/>
              <a:t>effect</a:t>
            </a:r>
            <a:r>
              <a:rPr lang="en-US" sz="1600" dirty="0"/>
              <a:t> you are trying to solve at the head of the fish (the right side of the diagram)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Group Causes by Theme (Big Bones)</a:t>
            </a:r>
          </a:p>
          <a:p>
            <a:pPr marL="457200" lvl="1" indent="0">
              <a:buNone/>
            </a:pPr>
            <a:r>
              <a:rPr lang="en-US" sz="1600" dirty="0"/>
              <a:t>-Look at the information you've gathered and </a:t>
            </a:r>
            <a:r>
              <a:rPr lang="en-US" sz="1600" b="1" dirty="0"/>
              <a:t>group causes</a:t>
            </a:r>
            <a:r>
              <a:rPr lang="en-US" sz="1600" dirty="0"/>
              <a:t> by </a:t>
            </a:r>
            <a:r>
              <a:rPr lang="en-US" sz="1600" b="1" dirty="0"/>
              <a:t>categories</a:t>
            </a:r>
            <a:r>
              <a:rPr lang="en-US" sz="1600" dirty="0"/>
              <a:t> that relate to the problem (e.g., People, Processes, Environment). These categories will become the </a:t>
            </a:r>
            <a:r>
              <a:rPr lang="en-US" sz="1600" b="1" dirty="0"/>
              <a:t>biggest bones</a:t>
            </a:r>
            <a:r>
              <a:rPr lang="en-US" sz="1600" dirty="0"/>
              <a:t> in your diagram.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Identify Cause-and-Effect Relationships</a:t>
            </a:r>
          </a:p>
          <a:p>
            <a:pPr marL="457200" lvl="1" indent="0">
              <a:buNone/>
            </a:pPr>
            <a:r>
              <a:rPr lang="en-US" sz="1600" dirty="0"/>
              <a:t>- For each category, </a:t>
            </a:r>
            <a:r>
              <a:rPr lang="en-US" sz="1600" b="1" dirty="0"/>
              <a:t>identify the causes</a:t>
            </a:r>
            <a:r>
              <a:rPr lang="en-US" sz="1600" dirty="0"/>
              <a:t> that contribute to the problem and how they are connected to it. Ask, “What’s causing this issue?”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Build the Fishbone Diagram</a:t>
            </a:r>
          </a:p>
          <a:p>
            <a:pPr lvl="1"/>
            <a:r>
              <a:rPr lang="en-US" sz="1600" dirty="0"/>
              <a:t>Draw the </a:t>
            </a:r>
            <a:r>
              <a:rPr lang="en-US" sz="1600" b="1" dirty="0"/>
              <a:t>biggest bones </a:t>
            </a:r>
            <a:r>
              <a:rPr lang="en-US" sz="1600" dirty="0"/>
              <a:t>(categories) off the central “spine” leading to the problem.</a:t>
            </a:r>
          </a:p>
          <a:p>
            <a:pPr lvl="1"/>
            <a:r>
              <a:rPr lang="en-US" sz="1600" dirty="0"/>
              <a:t>Add </a:t>
            </a:r>
            <a:r>
              <a:rPr lang="en-US" sz="1600" b="1" dirty="0"/>
              <a:t>smaller bones</a:t>
            </a:r>
            <a:r>
              <a:rPr lang="en-US" sz="1600" dirty="0"/>
              <a:t> for each cause and sub-cause related to the main category.</a:t>
            </a:r>
            <a:endParaRPr lang="en-US" sz="1600" b="1" dirty="0"/>
          </a:p>
          <a:p>
            <a:pPr marL="457200" indent="-457200">
              <a:buFont typeface="+mj-lt"/>
              <a:buAutoNum type="arabicPeriod"/>
            </a:pPr>
            <a:r>
              <a:rPr lang="en-US" sz="1600" b="1" dirty="0"/>
              <a:t>Analyze the Diagram</a:t>
            </a:r>
          </a:p>
          <a:p>
            <a:pPr marL="457200" lvl="1" indent="0">
              <a:buNone/>
            </a:pPr>
            <a:r>
              <a:rPr lang="en-US" sz="1600" dirty="0"/>
              <a:t>-Use your diagram to </a:t>
            </a:r>
            <a:r>
              <a:rPr lang="en-US" sz="1600" b="1" dirty="0"/>
              <a:t>visualize</a:t>
            </a:r>
            <a:r>
              <a:rPr lang="en-US" sz="1600" dirty="0"/>
              <a:t> all the causes. This will help you and your team </a:t>
            </a:r>
            <a:r>
              <a:rPr lang="en-US" sz="1600" b="1" dirty="0"/>
              <a:t>identify the root causes </a:t>
            </a:r>
            <a:r>
              <a:rPr lang="en-US" sz="1600" dirty="0"/>
              <a:t>of the problem and find areas for improvement.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F01D72-E080-C79A-A829-8216FAE2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to use the fishbone diagram</a:t>
            </a:r>
          </a:p>
        </p:txBody>
      </p:sp>
    </p:spTree>
    <p:extLst>
      <p:ext uri="{BB962C8B-B14F-4D97-AF65-F5344CB8AC3E}">
        <p14:creationId xmlns:p14="http://schemas.microsoft.com/office/powerpoint/2010/main" val="155745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7916F-E832-6552-FCB7-DDDBECF5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434" y="2562725"/>
            <a:ext cx="11008435" cy="1065456"/>
          </a:xfrm>
        </p:spPr>
        <p:txBody>
          <a:bodyPr/>
          <a:lstStyle/>
          <a:p>
            <a:r>
              <a:rPr lang="en-US" sz="5000" dirty="0"/>
              <a:t>Fishbone Diagram</a:t>
            </a:r>
            <a:br>
              <a:rPr lang="en-US" sz="5000" dirty="0"/>
            </a:br>
            <a:r>
              <a:rPr lang="en-US" sz="2800" b="0" dirty="0"/>
              <a:t>Blank Templates</a:t>
            </a:r>
            <a:endParaRPr lang="en-US" sz="5000" b="0" dirty="0"/>
          </a:p>
        </p:txBody>
      </p:sp>
    </p:spTree>
    <p:extLst>
      <p:ext uri="{BB962C8B-B14F-4D97-AF65-F5344CB8AC3E}">
        <p14:creationId xmlns:p14="http://schemas.microsoft.com/office/powerpoint/2010/main" val="926050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68300" y="541338"/>
            <a:ext cx="11695113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782175" y="560388"/>
            <a:ext cx="47625" cy="61864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4481513" y="180975"/>
            <a:ext cx="99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00"/>
                </a:solidFill>
                <a:latin typeface="+mn-lt"/>
              </a:rPr>
              <a:t>Cause</a:t>
            </a:r>
          </a:p>
        </p:txBody>
      </p:sp>
      <p:sp>
        <p:nvSpPr>
          <p:cNvPr id="6" name="TextBox 47"/>
          <p:cNvSpPr txBox="1">
            <a:spLocks noChangeArrowheads="1"/>
          </p:cNvSpPr>
          <p:nvPr/>
        </p:nvSpPr>
        <p:spPr bwMode="auto">
          <a:xfrm>
            <a:off x="10263188" y="180975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+mn-lt"/>
              </a:rPr>
              <a:t>Effect</a:t>
            </a:r>
          </a:p>
        </p:txBody>
      </p:sp>
      <p:sp>
        <p:nvSpPr>
          <p:cNvPr id="7" name="Oval 6"/>
          <p:cNvSpPr/>
          <p:nvPr/>
        </p:nvSpPr>
        <p:spPr>
          <a:xfrm>
            <a:off x="10121900" y="2638425"/>
            <a:ext cx="1997075" cy="1889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87649" tIns="134309" rIns="187649" bIns="134309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Problem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8963" y="3543300"/>
            <a:ext cx="9509125" cy="254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8788" y="2673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0" idx="0"/>
            <a:endCxn id="50" idx="0"/>
          </p:cNvCxnSpPr>
          <p:nvPr/>
        </p:nvCxnSpPr>
        <p:spPr>
          <a:xfrm>
            <a:off x="3205163" y="38004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0" idx="0"/>
            <a:endCxn id="50" idx="0"/>
          </p:cNvCxnSpPr>
          <p:nvPr/>
        </p:nvCxnSpPr>
        <p:spPr>
          <a:xfrm>
            <a:off x="3205163" y="38004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1"/>
          <p:cNvSpPr txBox="1">
            <a:spLocks noChangeArrowheads="1"/>
          </p:cNvSpPr>
          <p:nvPr/>
        </p:nvSpPr>
        <p:spPr bwMode="auto">
          <a:xfrm>
            <a:off x="6375400" y="1536700"/>
            <a:ext cx="962025" cy="2619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100" b="1">
                <a:solidFill>
                  <a:srgbClr val="000000"/>
                </a:solidFill>
                <a:latin typeface="+mn-lt"/>
              </a:rPr>
              <a:t>Cause</a:t>
            </a:r>
          </a:p>
        </p:txBody>
      </p:sp>
      <p:sp>
        <p:nvSpPr>
          <p:cNvPr id="13" name="TextBox 60"/>
          <p:cNvSpPr txBox="1">
            <a:spLocks noChangeArrowheads="1"/>
          </p:cNvSpPr>
          <p:nvPr/>
        </p:nvSpPr>
        <p:spPr bwMode="auto">
          <a:xfrm>
            <a:off x="6477000" y="2522538"/>
            <a:ext cx="1582738" cy="2301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900" b="1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504113" y="1277938"/>
            <a:ext cx="1679575" cy="223361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26200" y="654050"/>
            <a:ext cx="2157413" cy="6334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87649" tIns="134309" rIns="187649" bIns="134309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Theme</a:t>
            </a:r>
          </a:p>
        </p:txBody>
      </p:sp>
      <p:cxnSp>
        <p:nvCxnSpPr>
          <p:cNvPr id="16" name="Straight Connector 15"/>
          <p:cNvCxnSpPr>
            <a:stCxn id="12" idx="1"/>
            <a:endCxn id="86" idx="3"/>
          </p:cNvCxnSpPr>
          <p:nvPr/>
        </p:nvCxnSpPr>
        <p:spPr>
          <a:xfrm flipH="1" flipV="1">
            <a:off x="5948363" y="979488"/>
            <a:ext cx="427037" cy="6889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1"/>
          </p:cNvCxnSpPr>
          <p:nvPr/>
        </p:nvCxnSpPr>
        <p:spPr>
          <a:xfrm flipH="1" flipV="1">
            <a:off x="5397500" y="1666875"/>
            <a:ext cx="9779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1"/>
          </p:cNvCxnSpPr>
          <p:nvPr/>
        </p:nvCxnSpPr>
        <p:spPr>
          <a:xfrm flipH="1">
            <a:off x="6057900" y="2638425"/>
            <a:ext cx="419100" cy="3889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1"/>
          </p:cNvCxnSpPr>
          <p:nvPr/>
        </p:nvCxnSpPr>
        <p:spPr>
          <a:xfrm flipH="1" flipV="1">
            <a:off x="6142038" y="2470150"/>
            <a:ext cx="334962" cy="1682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1"/>
          </p:cNvCxnSpPr>
          <p:nvPr/>
        </p:nvCxnSpPr>
        <p:spPr>
          <a:xfrm flipH="1">
            <a:off x="5497513" y="1668463"/>
            <a:ext cx="877887" cy="2905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3" idx="1"/>
          </p:cNvCxnSpPr>
          <p:nvPr/>
        </p:nvCxnSpPr>
        <p:spPr>
          <a:xfrm flipH="1" flipV="1">
            <a:off x="5919788" y="2582863"/>
            <a:ext cx="557212" cy="5556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40"/>
          <p:cNvSpPr txBox="1">
            <a:spLocks noChangeArrowheads="1"/>
          </p:cNvSpPr>
          <p:nvPr/>
        </p:nvSpPr>
        <p:spPr bwMode="auto">
          <a:xfrm>
            <a:off x="6410325" y="2071688"/>
            <a:ext cx="1428750" cy="2301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900" b="1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>
            <a:stCxn id="12" idx="3"/>
          </p:cNvCxnSpPr>
          <p:nvPr/>
        </p:nvCxnSpPr>
        <p:spPr>
          <a:xfrm flipV="1">
            <a:off x="7337425" y="1658938"/>
            <a:ext cx="433388" cy="952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3"/>
          </p:cNvCxnSpPr>
          <p:nvPr/>
        </p:nvCxnSpPr>
        <p:spPr>
          <a:xfrm flipV="1">
            <a:off x="7839075" y="2185988"/>
            <a:ext cx="319088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</p:cNvCxnSpPr>
          <p:nvPr/>
        </p:nvCxnSpPr>
        <p:spPr>
          <a:xfrm>
            <a:off x="8059738" y="2638425"/>
            <a:ext cx="4445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77"/>
          <p:cNvSpPr txBox="1">
            <a:spLocks noChangeArrowheads="1"/>
          </p:cNvSpPr>
          <p:nvPr/>
        </p:nvSpPr>
        <p:spPr bwMode="auto">
          <a:xfrm>
            <a:off x="6691313" y="3024188"/>
            <a:ext cx="1582737" cy="2301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 sz="900" b="1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8274050" y="3140075"/>
            <a:ext cx="604838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1"/>
          </p:cNvCxnSpPr>
          <p:nvPr/>
        </p:nvCxnSpPr>
        <p:spPr>
          <a:xfrm flipH="1">
            <a:off x="5743575" y="2187575"/>
            <a:ext cx="666750" cy="114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42"/>
          <p:cNvGrpSpPr>
            <a:grpSpLocks/>
          </p:cNvGrpSpPr>
          <p:nvPr/>
        </p:nvGrpSpPr>
        <p:grpSpPr bwMode="auto">
          <a:xfrm>
            <a:off x="874713" y="646113"/>
            <a:ext cx="3544887" cy="2886075"/>
            <a:chOff x="5402730" y="646113"/>
            <a:chExt cx="3546008" cy="2886075"/>
          </a:xfrm>
        </p:grpSpPr>
        <p:sp>
          <p:nvSpPr>
            <p:cNvPr id="30" name="Rectangle 29"/>
            <p:cNvSpPr/>
            <p:nvPr/>
          </p:nvSpPr>
          <p:spPr>
            <a:xfrm>
              <a:off x="6763647" y="646113"/>
              <a:ext cx="2158095" cy="669925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7841901" y="1316038"/>
              <a:ext cx="1106837" cy="221615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412699" y="1571625"/>
              <a:ext cx="1129069" cy="24606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Cause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85659" y="2057400"/>
              <a:ext cx="1314866" cy="24765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3"/>
            </p:cNvCxnSpPr>
            <p:nvPr/>
          </p:nvCxnSpPr>
          <p:spPr>
            <a:xfrm>
              <a:off x="7600525" y="2181225"/>
              <a:ext cx="65584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2" idx="3"/>
            </p:cNvCxnSpPr>
            <p:nvPr/>
          </p:nvCxnSpPr>
          <p:spPr>
            <a:xfrm>
              <a:off x="7541768" y="1693863"/>
              <a:ext cx="48116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3" idx="1"/>
            </p:cNvCxnSpPr>
            <p:nvPr/>
          </p:nvCxnSpPr>
          <p:spPr>
            <a:xfrm flipH="1">
              <a:off x="5486894" y="2181225"/>
              <a:ext cx="798766" cy="2174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1"/>
            </p:cNvCxnSpPr>
            <p:nvPr/>
          </p:nvCxnSpPr>
          <p:spPr>
            <a:xfrm flipH="1" flipV="1">
              <a:off x="5629814" y="2057400"/>
              <a:ext cx="655845" cy="1238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2" idx="1"/>
              <a:endCxn id="87" idx="2"/>
            </p:cNvCxnSpPr>
            <p:nvPr/>
          </p:nvCxnSpPr>
          <p:spPr>
            <a:xfrm flipH="1" flipV="1">
              <a:off x="5644901" y="1359932"/>
              <a:ext cx="767799" cy="33472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2" idx="1"/>
            </p:cNvCxnSpPr>
            <p:nvPr/>
          </p:nvCxnSpPr>
          <p:spPr>
            <a:xfrm flipH="1">
              <a:off x="5402730" y="1693863"/>
              <a:ext cx="1009969" cy="9525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320595" y="2498725"/>
              <a:ext cx="1626114" cy="24606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3"/>
            </p:cNvCxnSpPr>
            <p:nvPr/>
          </p:nvCxnSpPr>
          <p:spPr>
            <a:xfrm>
              <a:off x="7946709" y="2622550"/>
              <a:ext cx="536745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563559" y="2986088"/>
              <a:ext cx="1627703" cy="24765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3" name="Straight Connector 42"/>
            <p:cNvCxnSpPr>
              <a:stCxn id="42" idx="1"/>
            </p:cNvCxnSpPr>
            <p:nvPr/>
          </p:nvCxnSpPr>
          <p:spPr>
            <a:xfrm flipH="1">
              <a:off x="5958531" y="3109913"/>
              <a:ext cx="605028" cy="15398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2" idx="3"/>
            </p:cNvCxnSpPr>
            <p:nvPr/>
          </p:nvCxnSpPr>
          <p:spPr>
            <a:xfrm>
              <a:off x="8191262" y="3109913"/>
              <a:ext cx="539921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2" idx="1"/>
            </p:cNvCxnSpPr>
            <p:nvPr/>
          </p:nvCxnSpPr>
          <p:spPr>
            <a:xfrm flipH="1" flipV="1">
              <a:off x="5956942" y="3038475"/>
              <a:ext cx="606617" cy="7143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66"/>
          <p:cNvGrpSpPr>
            <a:grpSpLocks/>
          </p:cNvGrpSpPr>
          <p:nvPr/>
        </p:nvGrpSpPr>
        <p:grpSpPr bwMode="auto">
          <a:xfrm>
            <a:off x="754063" y="3597275"/>
            <a:ext cx="3876675" cy="2981325"/>
            <a:chOff x="5008678" y="3594990"/>
            <a:chExt cx="3877469" cy="2981977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7115721" y="3594990"/>
              <a:ext cx="1770426" cy="232460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50" idx="3"/>
            </p:cNvCxnSpPr>
            <p:nvPr/>
          </p:nvCxnSpPr>
          <p:spPr>
            <a:xfrm flipV="1">
              <a:off x="8014430" y="3914148"/>
              <a:ext cx="612901" cy="1429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5975663" y="5919598"/>
              <a:ext cx="2281705" cy="65736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06129" y="3798234"/>
              <a:ext cx="1108302" cy="26199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Cause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20090" y="4750943"/>
              <a:ext cx="1376644" cy="23023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Straight Arrow Connector 51"/>
            <p:cNvCxnSpPr>
              <a:stCxn id="51" idx="3"/>
            </p:cNvCxnSpPr>
            <p:nvPr/>
          </p:nvCxnSpPr>
          <p:spPr>
            <a:xfrm>
              <a:off x="7296734" y="4865268"/>
              <a:ext cx="60972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094750" y="4261886"/>
              <a:ext cx="1440157" cy="23023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53" idx="3"/>
            </p:cNvCxnSpPr>
            <p:nvPr/>
          </p:nvCxnSpPr>
          <p:spPr>
            <a:xfrm>
              <a:off x="7534907" y="4377799"/>
              <a:ext cx="738339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3" idx="1"/>
            </p:cNvCxnSpPr>
            <p:nvPr/>
          </p:nvCxnSpPr>
          <p:spPr>
            <a:xfrm flipH="1">
              <a:off x="5559653" y="4376211"/>
              <a:ext cx="535098" cy="1460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1" idx="1"/>
            </p:cNvCxnSpPr>
            <p:nvPr/>
          </p:nvCxnSpPr>
          <p:spPr>
            <a:xfrm flipH="1" flipV="1">
              <a:off x="5526309" y="4747767"/>
              <a:ext cx="393781" cy="1190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1" idx="1"/>
            </p:cNvCxnSpPr>
            <p:nvPr/>
          </p:nvCxnSpPr>
          <p:spPr>
            <a:xfrm flipH="1">
              <a:off x="5458032" y="4866856"/>
              <a:ext cx="462058" cy="27469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0" idx="1"/>
              <a:endCxn id="88" idx="3"/>
            </p:cNvCxnSpPr>
            <p:nvPr/>
          </p:nvCxnSpPr>
          <p:spPr>
            <a:xfrm flipH="1" flipV="1">
              <a:off x="6372619" y="3824156"/>
              <a:ext cx="533509" cy="10507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3" idx="1"/>
            </p:cNvCxnSpPr>
            <p:nvPr/>
          </p:nvCxnSpPr>
          <p:spPr>
            <a:xfrm flipH="1" flipV="1">
              <a:off x="5559653" y="4292055"/>
              <a:ext cx="535098" cy="8415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0" idx="1"/>
            </p:cNvCxnSpPr>
            <p:nvPr/>
          </p:nvCxnSpPr>
          <p:spPr>
            <a:xfrm flipH="1">
              <a:off x="6142385" y="3928438"/>
              <a:ext cx="763743" cy="13814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470735" y="5341622"/>
              <a:ext cx="1376645" cy="23023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62" name="Straight Arrow Connector 61"/>
            <p:cNvCxnSpPr>
              <a:stCxn id="61" idx="3"/>
            </p:cNvCxnSpPr>
            <p:nvPr/>
          </p:nvCxnSpPr>
          <p:spPr>
            <a:xfrm>
              <a:off x="6847380" y="5455947"/>
              <a:ext cx="609725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1" idx="1"/>
            </p:cNvCxnSpPr>
            <p:nvPr/>
          </p:nvCxnSpPr>
          <p:spPr>
            <a:xfrm flipH="1" flipV="1">
              <a:off x="5076954" y="5338446"/>
              <a:ext cx="393781" cy="11750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1" idx="1"/>
            </p:cNvCxnSpPr>
            <p:nvPr/>
          </p:nvCxnSpPr>
          <p:spPr>
            <a:xfrm flipH="1">
              <a:off x="5008678" y="5455947"/>
              <a:ext cx="462057" cy="27469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5"/>
          <p:cNvGrpSpPr>
            <a:grpSpLocks/>
          </p:cNvGrpSpPr>
          <p:nvPr/>
        </p:nvGrpSpPr>
        <p:grpSpPr bwMode="auto">
          <a:xfrm>
            <a:off x="5516563" y="3613150"/>
            <a:ext cx="3467100" cy="2989263"/>
            <a:chOff x="916571" y="3597087"/>
            <a:chExt cx="3465897" cy="2987863"/>
          </a:xfrm>
        </p:grpSpPr>
        <p:sp>
          <p:nvSpPr>
            <p:cNvPr id="66" name="Rectangle 65"/>
            <p:cNvSpPr/>
            <p:nvPr/>
          </p:nvSpPr>
          <p:spPr>
            <a:xfrm>
              <a:off x="1484699" y="5951834"/>
              <a:ext cx="2272511" cy="633116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 flipV="1">
              <a:off x="2620954" y="3597087"/>
              <a:ext cx="1761514" cy="235474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2208348" y="3841448"/>
              <a:ext cx="1517123" cy="261815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Cause</a:t>
              </a:r>
            </a:p>
          </p:txBody>
        </p:sp>
        <p:cxnSp>
          <p:nvCxnSpPr>
            <p:cNvPr id="69" name="Straight Arrow Connector 68"/>
            <p:cNvCxnSpPr>
              <a:stCxn id="68" idx="3"/>
            </p:cNvCxnSpPr>
            <p:nvPr/>
          </p:nvCxnSpPr>
          <p:spPr>
            <a:xfrm flipV="1">
              <a:off x="3725471" y="3923959"/>
              <a:ext cx="377694" cy="47603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8" idx="1"/>
              <a:endCxn id="89" idx="3"/>
            </p:cNvCxnSpPr>
            <p:nvPr/>
          </p:nvCxnSpPr>
          <p:spPr>
            <a:xfrm flipH="1" flipV="1">
              <a:off x="1519612" y="3808642"/>
              <a:ext cx="688736" cy="163713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8" idx="1"/>
            </p:cNvCxnSpPr>
            <p:nvPr/>
          </p:nvCxnSpPr>
          <p:spPr>
            <a:xfrm flipH="1">
              <a:off x="1567220" y="3971562"/>
              <a:ext cx="641127" cy="18089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700524" y="4323821"/>
              <a:ext cx="1550449" cy="230080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72" idx="3"/>
            </p:cNvCxnSpPr>
            <p:nvPr/>
          </p:nvCxnSpPr>
          <p:spPr>
            <a:xfrm>
              <a:off x="3250973" y="4439655"/>
              <a:ext cx="476085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2" idx="1"/>
            </p:cNvCxnSpPr>
            <p:nvPr/>
          </p:nvCxnSpPr>
          <p:spPr>
            <a:xfrm flipH="1" flipV="1">
              <a:off x="1116527" y="4422200"/>
              <a:ext cx="583997" cy="1745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521198" y="4807783"/>
              <a:ext cx="1428254" cy="230079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6" name="Straight Arrow Connector 75"/>
            <p:cNvCxnSpPr>
              <a:stCxn id="75" idx="3"/>
            </p:cNvCxnSpPr>
            <p:nvPr/>
          </p:nvCxnSpPr>
          <p:spPr>
            <a:xfrm>
              <a:off x="2949452" y="4922029"/>
              <a:ext cx="423716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076852" y="5299677"/>
              <a:ext cx="1428254" cy="230079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78" name="Straight Arrow Connector 77"/>
            <p:cNvCxnSpPr>
              <a:stCxn id="77" idx="3"/>
            </p:cNvCxnSpPr>
            <p:nvPr/>
          </p:nvCxnSpPr>
          <p:spPr>
            <a:xfrm flipV="1">
              <a:off x="2505107" y="5412336"/>
              <a:ext cx="495128" cy="1587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1"/>
            </p:cNvCxnSpPr>
            <p:nvPr/>
          </p:nvCxnSpPr>
          <p:spPr>
            <a:xfrm flipH="1" flipV="1">
              <a:off x="916571" y="5252075"/>
              <a:ext cx="160281" cy="161849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1"/>
            </p:cNvCxnSpPr>
            <p:nvPr/>
          </p:nvCxnSpPr>
          <p:spPr>
            <a:xfrm flipH="1">
              <a:off x="916571" y="5413924"/>
              <a:ext cx="160281" cy="4601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2" idx="1"/>
            </p:cNvCxnSpPr>
            <p:nvPr/>
          </p:nvCxnSpPr>
          <p:spPr>
            <a:xfrm flipH="1">
              <a:off x="1057809" y="4439655"/>
              <a:ext cx="642715" cy="21421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>
            <a:stCxn id="26" idx="1"/>
          </p:cNvCxnSpPr>
          <p:nvPr/>
        </p:nvCxnSpPr>
        <p:spPr>
          <a:xfrm flipH="1">
            <a:off x="6027738" y="3140075"/>
            <a:ext cx="663575" cy="1619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5" idx="1"/>
          </p:cNvCxnSpPr>
          <p:nvPr/>
        </p:nvCxnSpPr>
        <p:spPr>
          <a:xfrm flipH="1">
            <a:off x="5597525" y="4938713"/>
            <a:ext cx="523875" cy="6667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40" idx="1"/>
          </p:cNvCxnSpPr>
          <p:nvPr/>
        </p:nvCxnSpPr>
        <p:spPr>
          <a:xfrm flipH="1">
            <a:off x="1171575" y="2622550"/>
            <a:ext cx="619125" cy="1730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166"/>
          <p:cNvSpPr txBox="1">
            <a:spLocks noChangeArrowheads="1"/>
          </p:cNvSpPr>
          <p:nvPr/>
        </p:nvSpPr>
        <p:spPr bwMode="auto">
          <a:xfrm>
            <a:off x="255588" y="17463"/>
            <a:ext cx="4094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28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Fishbone Diagram</a:t>
            </a:r>
            <a:endParaRPr lang="en-US" altLang="en-US" sz="2800" dirty="0"/>
          </a:p>
        </p:txBody>
      </p:sp>
      <p:sp>
        <p:nvSpPr>
          <p:cNvPr id="86" name="TextBox 1"/>
          <p:cNvSpPr txBox="1">
            <a:spLocks noChangeArrowheads="1"/>
          </p:cNvSpPr>
          <p:nvPr/>
        </p:nvSpPr>
        <p:spPr bwMode="auto">
          <a:xfrm>
            <a:off x="5148263" y="863600"/>
            <a:ext cx="800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sp>
        <p:nvSpPr>
          <p:cNvPr id="87" name="TextBox 123"/>
          <p:cNvSpPr txBox="1">
            <a:spLocks noChangeArrowheads="1"/>
          </p:cNvSpPr>
          <p:nvPr/>
        </p:nvSpPr>
        <p:spPr bwMode="auto">
          <a:xfrm>
            <a:off x="754063" y="990600"/>
            <a:ext cx="725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sp>
        <p:nvSpPr>
          <p:cNvPr id="88" name="TextBox 132"/>
          <p:cNvSpPr txBox="1">
            <a:spLocks noChangeArrowheads="1"/>
          </p:cNvSpPr>
          <p:nvPr/>
        </p:nvSpPr>
        <p:spPr bwMode="auto">
          <a:xfrm>
            <a:off x="1370013" y="3641725"/>
            <a:ext cx="747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sp>
        <p:nvSpPr>
          <p:cNvPr id="89" name="TextBox 133"/>
          <p:cNvSpPr txBox="1">
            <a:spLocks noChangeArrowheads="1"/>
          </p:cNvSpPr>
          <p:nvPr/>
        </p:nvSpPr>
        <p:spPr bwMode="auto">
          <a:xfrm>
            <a:off x="5373688" y="3640138"/>
            <a:ext cx="746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</p:spTree>
    <p:extLst>
      <p:ext uri="{BB962C8B-B14F-4D97-AF65-F5344CB8AC3E}">
        <p14:creationId xmlns:p14="http://schemas.microsoft.com/office/powerpoint/2010/main" val="257408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68300" y="541338"/>
            <a:ext cx="11695113" cy="190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274300" y="569913"/>
            <a:ext cx="47625" cy="618648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4481513" y="180975"/>
            <a:ext cx="995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+mn-lt"/>
              </a:rPr>
              <a:t>Cause</a:t>
            </a:r>
          </a:p>
        </p:txBody>
      </p:sp>
      <p:sp>
        <p:nvSpPr>
          <p:cNvPr id="6" name="TextBox 47"/>
          <p:cNvSpPr txBox="1">
            <a:spLocks noChangeArrowheads="1"/>
          </p:cNvSpPr>
          <p:nvPr/>
        </p:nvSpPr>
        <p:spPr bwMode="auto">
          <a:xfrm>
            <a:off x="10263188" y="180975"/>
            <a:ext cx="94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+mn-lt"/>
              </a:rPr>
              <a:t>Effect</a:t>
            </a:r>
          </a:p>
        </p:txBody>
      </p:sp>
      <p:sp>
        <p:nvSpPr>
          <p:cNvPr id="7" name="Oval 6"/>
          <p:cNvSpPr/>
          <p:nvPr/>
        </p:nvSpPr>
        <p:spPr>
          <a:xfrm>
            <a:off x="10607675" y="2905125"/>
            <a:ext cx="1511300" cy="1622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7071520"/>
              <a:satOff val="-13642"/>
              <a:lumOff val="-36666"/>
              <a:alphaOff val="0"/>
            </a:schemeClr>
          </a:fillRef>
          <a:effectRef idx="0">
            <a:schemeClr val="accent2">
              <a:hueOff val="7071520"/>
              <a:satOff val="-13642"/>
              <a:lumOff val="-36666"/>
              <a:alphaOff val="0"/>
            </a:schemeClr>
          </a:effectRef>
          <a:fontRef idx="minor">
            <a:schemeClr val="lt1"/>
          </a:fontRef>
        </p:style>
        <p:txBody>
          <a:bodyPr lIns="187649" tIns="134309" rIns="187649" bIns="134309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Problem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88963" y="3730625"/>
            <a:ext cx="1001871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98788" y="2673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3" idx="0"/>
            <a:endCxn id="33" idx="0"/>
          </p:cNvCxnSpPr>
          <p:nvPr/>
        </p:nvCxnSpPr>
        <p:spPr>
          <a:xfrm>
            <a:off x="5772944" y="39735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3" idx="0"/>
            <a:endCxn id="33" idx="0"/>
          </p:cNvCxnSpPr>
          <p:nvPr/>
        </p:nvCxnSpPr>
        <p:spPr>
          <a:xfrm>
            <a:off x="5772944" y="39735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3776663" y="835025"/>
            <a:ext cx="2771775" cy="2855913"/>
            <a:chOff x="5402730" y="646113"/>
            <a:chExt cx="3546008" cy="2886075"/>
          </a:xfrm>
        </p:grpSpPr>
        <p:sp>
          <p:nvSpPr>
            <p:cNvPr id="13" name="Rectangle 12"/>
            <p:cNvSpPr/>
            <p:nvPr/>
          </p:nvSpPr>
          <p:spPr>
            <a:xfrm>
              <a:off x="6763455" y="646113"/>
              <a:ext cx="2158881" cy="6705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841879" y="1316696"/>
              <a:ext cx="1106859" cy="2215492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12103" y="1571775"/>
              <a:ext cx="1129198" cy="24882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Cause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86185" y="2057867"/>
              <a:ext cx="1314014" cy="24705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>
            <a:xfrm>
              <a:off x="7600199" y="2181396"/>
              <a:ext cx="655991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5" idx="3"/>
            </p:cNvCxnSpPr>
            <p:nvPr/>
          </p:nvCxnSpPr>
          <p:spPr>
            <a:xfrm flipV="1">
              <a:off x="7541301" y="1693699"/>
              <a:ext cx="481332" cy="248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6" idx="1"/>
            </p:cNvCxnSpPr>
            <p:nvPr/>
          </p:nvCxnSpPr>
          <p:spPr>
            <a:xfrm flipH="1">
              <a:off x="5485998" y="2181396"/>
              <a:ext cx="800187" cy="21657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1"/>
            </p:cNvCxnSpPr>
            <p:nvPr/>
          </p:nvCxnSpPr>
          <p:spPr>
            <a:xfrm flipH="1" flipV="1">
              <a:off x="5630194" y="2057867"/>
              <a:ext cx="655991" cy="12352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1"/>
              <a:endCxn id="89" idx="2"/>
            </p:cNvCxnSpPr>
            <p:nvPr/>
          </p:nvCxnSpPr>
          <p:spPr>
            <a:xfrm flipH="1" flipV="1">
              <a:off x="5929757" y="1511856"/>
              <a:ext cx="482346" cy="1843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1"/>
            </p:cNvCxnSpPr>
            <p:nvPr/>
          </p:nvCxnSpPr>
          <p:spPr>
            <a:xfrm flipH="1">
              <a:off x="5402730" y="1696186"/>
              <a:ext cx="1009373" cy="9216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320711" y="2499041"/>
              <a:ext cx="1626776" cy="24882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 flipV="1">
              <a:off x="7947488" y="2622569"/>
              <a:ext cx="536166" cy="883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564423" y="2986738"/>
              <a:ext cx="1626776" cy="24705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>
            <a:xfrm flipH="1">
              <a:off x="5959205" y="3110266"/>
              <a:ext cx="605218" cy="15401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3"/>
            </p:cNvCxnSpPr>
            <p:nvPr/>
          </p:nvCxnSpPr>
          <p:spPr>
            <a:xfrm>
              <a:off x="8191200" y="3110266"/>
              <a:ext cx="540228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1"/>
            </p:cNvCxnSpPr>
            <p:nvPr/>
          </p:nvCxnSpPr>
          <p:spPr>
            <a:xfrm flipH="1" flipV="1">
              <a:off x="5957174" y="3038074"/>
              <a:ext cx="607249" cy="7219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66"/>
          <p:cNvGrpSpPr>
            <a:grpSpLocks/>
          </p:cNvGrpSpPr>
          <p:nvPr/>
        </p:nvGrpSpPr>
        <p:grpSpPr bwMode="auto">
          <a:xfrm>
            <a:off x="3984625" y="3786188"/>
            <a:ext cx="2828925" cy="2757487"/>
            <a:chOff x="5008678" y="3594990"/>
            <a:chExt cx="3877469" cy="2981977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7114957" y="3594990"/>
              <a:ext cx="1771190" cy="2324466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33" idx="3"/>
            </p:cNvCxnSpPr>
            <p:nvPr/>
          </p:nvCxnSpPr>
          <p:spPr>
            <a:xfrm flipV="1">
              <a:off x="8013608" y="3914304"/>
              <a:ext cx="613606" cy="24716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5974781" y="5919456"/>
              <a:ext cx="2282529" cy="657511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06070" y="3797565"/>
              <a:ext cx="1107538" cy="28290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Cause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20384" y="4750356"/>
              <a:ext cx="1377349" cy="24962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34" idx="3"/>
            </p:cNvCxnSpPr>
            <p:nvPr/>
          </p:nvCxnSpPr>
          <p:spPr>
            <a:xfrm flipV="1">
              <a:off x="7297734" y="4865378"/>
              <a:ext cx="609254" cy="979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94457" y="4261085"/>
              <a:ext cx="1440451" cy="24962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37" name="Straight Arrow Connector 36"/>
            <p:cNvCxnSpPr>
              <a:stCxn id="36" idx="3"/>
            </p:cNvCxnSpPr>
            <p:nvPr/>
          </p:nvCxnSpPr>
          <p:spPr>
            <a:xfrm flipV="1">
              <a:off x="7534908" y="4377823"/>
              <a:ext cx="737632" cy="8074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</p:cNvCxnSpPr>
            <p:nvPr/>
          </p:nvCxnSpPr>
          <p:spPr>
            <a:xfrm flipH="1">
              <a:off x="5559184" y="4385897"/>
              <a:ext cx="535273" cy="13613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1"/>
            </p:cNvCxnSpPr>
            <p:nvPr/>
          </p:nvCxnSpPr>
          <p:spPr>
            <a:xfrm flipH="1" flipV="1">
              <a:off x="5526544" y="4746922"/>
              <a:ext cx="393840" cy="12824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1"/>
            </p:cNvCxnSpPr>
            <p:nvPr/>
          </p:nvCxnSpPr>
          <p:spPr>
            <a:xfrm flipH="1">
              <a:off x="5459092" y="4875168"/>
              <a:ext cx="461293" cy="26660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3" idx="1"/>
              <a:endCxn id="90" idx="3"/>
            </p:cNvCxnSpPr>
            <p:nvPr/>
          </p:nvCxnSpPr>
          <p:spPr>
            <a:xfrm flipH="1" flipV="1">
              <a:off x="6475240" y="3822158"/>
              <a:ext cx="430830" cy="116862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6" idx="1"/>
            </p:cNvCxnSpPr>
            <p:nvPr/>
          </p:nvCxnSpPr>
          <p:spPr>
            <a:xfrm flipH="1" flipV="1">
              <a:off x="5559184" y="4291986"/>
              <a:ext cx="535273" cy="9391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3" idx="1"/>
            </p:cNvCxnSpPr>
            <p:nvPr/>
          </p:nvCxnSpPr>
          <p:spPr>
            <a:xfrm flipH="1">
              <a:off x="6142327" y="3939019"/>
              <a:ext cx="763743" cy="12807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469971" y="5340914"/>
              <a:ext cx="1377351" cy="249624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45" name="Straight Arrow Connector 44"/>
            <p:cNvCxnSpPr>
              <a:stCxn id="44" idx="3"/>
            </p:cNvCxnSpPr>
            <p:nvPr/>
          </p:nvCxnSpPr>
          <p:spPr>
            <a:xfrm flipV="1">
              <a:off x="6847321" y="5455936"/>
              <a:ext cx="609254" cy="9790"/>
            </a:xfrm>
            <a:prstGeom prst="straightConnector1">
              <a:avLst/>
            </a:prstGeom>
            <a:ln w="1905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4" idx="1"/>
            </p:cNvCxnSpPr>
            <p:nvPr/>
          </p:nvCxnSpPr>
          <p:spPr>
            <a:xfrm flipH="1" flipV="1">
              <a:off x="5076132" y="5339198"/>
              <a:ext cx="393839" cy="12652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1"/>
            </p:cNvCxnSpPr>
            <p:nvPr/>
          </p:nvCxnSpPr>
          <p:spPr>
            <a:xfrm flipH="1">
              <a:off x="5008678" y="5465726"/>
              <a:ext cx="461293" cy="264888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65"/>
          <p:cNvGrpSpPr>
            <a:grpSpLocks/>
          </p:cNvGrpSpPr>
          <p:nvPr/>
        </p:nvGrpSpPr>
        <p:grpSpPr bwMode="auto">
          <a:xfrm>
            <a:off x="7419975" y="3776663"/>
            <a:ext cx="2809875" cy="2705100"/>
            <a:chOff x="916571" y="3597087"/>
            <a:chExt cx="3465897" cy="2987863"/>
          </a:xfrm>
        </p:grpSpPr>
        <p:sp>
          <p:nvSpPr>
            <p:cNvPr id="49" name="Rectangle 48"/>
            <p:cNvSpPr/>
            <p:nvPr/>
          </p:nvSpPr>
          <p:spPr>
            <a:xfrm>
              <a:off x="1484430" y="5951957"/>
              <a:ext cx="2273394" cy="632993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620147" y="3597087"/>
              <a:ext cx="1762321" cy="235487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08939" y="3840815"/>
              <a:ext cx="1515596" cy="288956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solidFill>
                    <a:prstClr val="black"/>
                  </a:solidFill>
                </a:rPr>
                <a:t>Cause</a:t>
              </a:r>
            </a:p>
          </p:txBody>
        </p:sp>
        <p:cxnSp>
          <p:nvCxnSpPr>
            <p:cNvPr id="52" name="Straight Arrow Connector 51"/>
            <p:cNvCxnSpPr>
              <a:stCxn id="51" idx="3"/>
            </p:cNvCxnSpPr>
            <p:nvPr/>
          </p:nvCxnSpPr>
          <p:spPr>
            <a:xfrm flipV="1">
              <a:off x="3724535" y="3923227"/>
              <a:ext cx="377920" cy="62066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1"/>
              <a:endCxn id="91" idx="3"/>
            </p:cNvCxnSpPr>
            <p:nvPr/>
          </p:nvCxnSpPr>
          <p:spPr>
            <a:xfrm flipH="1" flipV="1">
              <a:off x="1854518" y="3918536"/>
              <a:ext cx="354422" cy="66757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1"/>
            </p:cNvCxnSpPr>
            <p:nvPr/>
          </p:nvCxnSpPr>
          <p:spPr>
            <a:xfrm flipH="1">
              <a:off x="1566671" y="3985293"/>
              <a:ext cx="642268" cy="16763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699825" y="4323011"/>
              <a:ext cx="1550842" cy="25496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3"/>
            </p:cNvCxnSpPr>
            <p:nvPr/>
          </p:nvCxnSpPr>
          <p:spPr>
            <a:xfrm flipV="1">
              <a:off x="3250667" y="4440491"/>
              <a:ext cx="475827" cy="1000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5" idx="1"/>
            </p:cNvCxnSpPr>
            <p:nvPr/>
          </p:nvCxnSpPr>
          <p:spPr>
            <a:xfrm flipH="1" flipV="1">
              <a:off x="1116301" y="4422957"/>
              <a:ext cx="583524" cy="2753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521635" y="4806961"/>
              <a:ext cx="1427479" cy="25496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58" idx="3"/>
            </p:cNvCxnSpPr>
            <p:nvPr/>
          </p:nvCxnSpPr>
          <p:spPr>
            <a:xfrm flipV="1">
              <a:off x="2949114" y="4922688"/>
              <a:ext cx="424916" cy="11753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077138" y="5299677"/>
              <a:ext cx="1427480" cy="254961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900" b="1" dirty="0">
                <a:solidFill>
                  <a:prstClr val="black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3"/>
            </p:cNvCxnSpPr>
            <p:nvPr/>
          </p:nvCxnSpPr>
          <p:spPr>
            <a:xfrm flipV="1">
              <a:off x="2504618" y="5411898"/>
              <a:ext cx="495407" cy="15260"/>
            </a:xfrm>
            <a:prstGeom prst="straightConnector1">
              <a:avLst/>
            </a:prstGeom>
            <a:ln w="1905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0" idx="1"/>
            </p:cNvCxnSpPr>
            <p:nvPr/>
          </p:nvCxnSpPr>
          <p:spPr>
            <a:xfrm flipH="1" flipV="1">
              <a:off x="916571" y="5252335"/>
              <a:ext cx="160567" cy="17482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0" idx="1"/>
            </p:cNvCxnSpPr>
            <p:nvPr/>
          </p:nvCxnSpPr>
          <p:spPr>
            <a:xfrm flipH="1">
              <a:off x="916571" y="5427158"/>
              <a:ext cx="160567" cy="32083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5" idx="1"/>
            </p:cNvCxnSpPr>
            <p:nvPr/>
          </p:nvCxnSpPr>
          <p:spPr>
            <a:xfrm flipH="1">
              <a:off x="1057557" y="4450492"/>
              <a:ext cx="642268" cy="20391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>
            <a:stCxn id="58" idx="1"/>
          </p:cNvCxnSpPr>
          <p:nvPr/>
        </p:nvCxnSpPr>
        <p:spPr>
          <a:xfrm flipH="1" flipV="1">
            <a:off x="7493000" y="4976813"/>
            <a:ext cx="417513" cy="106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3" idx="1"/>
          </p:cNvCxnSpPr>
          <p:nvPr/>
        </p:nvCxnSpPr>
        <p:spPr>
          <a:xfrm flipH="1">
            <a:off x="4048125" y="2791699"/>
            <a:ext cx="446088" cy="832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"/>
          <p:cNvGrpSpPr>
            <a:grpSpLocks/>
          </p:cNvGrpSpPr>
          <p:nvPr/>
        </p:nvGrpSpPr>
        <p:grpSpPr bwMode="auto">
          <a:xfrm>
            <a:off x="6850063" y="889000"/>
            <a:ext cx="3240087" cy="2813050"/>
            <a:chOff x="4874549" y="654050"/>
            <a:chExt cx="4309139" cy="2857500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7503102" y="1278121"/>
              <a:ext cx="1680586" cy="22334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6426345" y="654050"/>
              <a:ext cx="2157737" cy="63374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grpSp>
          <p:nvGrpSpPr>
            <p:cNvPr id="71" name="Group 5"/>
            <p:cNvGrpSpPr>
              <a:grpSpLocks/>
            </p:cNvGrpSpPr>
            <p:nvPr/>
          </p:nvGrpSpPr>
          <p:grpSpPr bwMode="auto">
            <a:xfrm>
              <a:off x="4874549" y="1154301"/>
              <a:ext cx="4019893" cy="2165352"/>
              <a:chOff x="4859185" y="1136780"/>
              <a:chExt cx="4019893" cy="2165352"/>
            </a:xfrm>
          </p:grpSpPr>
          <p:sp>
            <p:nvSpPr>
              <p:cNvPr id="72" name="TextBox 51"/>
              <p:cNvSpPr txBox="1">
                <a:spLocks noChangeArrowheads="1"/>
              </p:cNvSpPr>
              <p:nvPr/>
            </p:nvSpPr>
            <p:spPr bwMode="auto">
              <a:xfrm>
                <a:off x="6375400" y="1534797"/>
                <a:ext cx="962025" cy="265744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r>
                  <a:rPr lang="en-US" altLang="en-US" sz="1100" b="1">
                    <a:solidFill>
                      <a:srgbClr val="000000"/>
                    </a:solidFill>
                    <a:latin typeface="+mn-lt"/>
                  </a:rPr>
                  <a:t>Cause</a:t>
                </a:r>
              </a:p>
            </p:txBody>
          </p:sp>
          <p:sp>
            <p:nvSpPr>
              <p:cNvPr id="73" name="TextBox 60"/>
              <p:cNvSpPr txBox="1">
                <a:spLocks noChangeArrowheads="1"/>
              </p:cNvSpPr>
              <p:nvPr/>
            </p:nvSpPr>
            <p:spPr bwMode="auto">
              <a:xfrm>
                <a:off x="6477000" y="2520392"/>
                <a:ext cx="1582737" cy="23447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endParaRPr lang="en-US" altLang="en-US" sz="900" b="1">
                  <a:solidFill>
                    <a:srgbClr val="000000"/>
                  </a:solidFill>
                  <a:latin typeface="+mn-lt"/>
                </a:endParaRPr>
              </a:p>
            </p:txBody>
          </p:sp>
          <p:cxnSp>
            <p:nvCxnSpPr>
              <p:cNvPr id="74" name="Straight Connector 73"/>
              <p:cNvCxnSpPr>
                <a:stCxn id="72" idx="1"/>
                <a:endCxn id="88" idx="3"/>
              </p:cNvCxnSpPr>
              <p:nvPr/>
            </p:nvCxnSpPr>
            <p:spPr>
              <a:xfrm flipH="1" flipV="1">
                <a:off x="5996707" y="1254045"/>
                <a:ext cx="378693" cy="413624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2" idx="1"/>
              </p:cNvCxnSpPr>
              <p:nvPr/>
            </p:nvCxnSpPr>
            <p:spPr>
              <a:xfrm flipH="1" flipV="1">
                <a:off x="5397563" y="1666971"/>
                <a:ext cx="977837" cy="69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73" idx="1"/>
              </p:cNvCxnSpPr>
              <p:nvPr/>
            </p:nvCxnSpPr>
            <p:spPr>
              <a:xfrm flipH="1">
                <a:off x="6058397" y="2637631"/>
                <a:ext cx="418603" cy="39036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3" idx="1"/>
              </p:cNvCxnSpPr>
              <p:nvPr/>
            </p:nvCxnSpPr>
            <p:spPr>
              <a:xfrm flipH="1" flipV="1">
                <a:off x="6142848" y="2470038"/>
                <a:ext cx="334151" cy="167593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72" idx="1"/>
              </p:cNvCxnSpPr>
              <p:nvPr/>
            </p:nvCxnSpPr>
            <p:spPr>
              <a:xfrm flipH="1">
                <a:off x="5496794" y="1667669"/>
                <a:ext cx="878606" cy="291179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stCxn id="73" idx="1"/>
              </p:cNvCxnSpPr>
              <p:nvPr/>
            </p:nvCxnSpPr>
            <p:spPr>
              <a:xfrm flipH="1" flipV="1">
                <a:off x="5919052" y="2582919"/>
                <a:ext cx="557948" cy="54712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140"/>
              <p:cNvSpPr txBox="1">
                <a:spLocks noChangeArrowheads="1"/>
              </p:cNvSpPr>
              <p:nvPr/>
            </p:nvSpPr>
            <p:spPr bwMode="auto">
              <a:xfrm>
                <a:off x="6410326" y="2069542"/>
                <a:ext cx="1428750" cy="23447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endParaRPr lang="en-US" altLang="en-US" sz="900" b="1">
                  <a:solidFill>
                    <a:srgbClr val="000000"/>
                  </a:solidFill>
                  <a:latin typeface="+mn-lt"/>
                </a:endParaRPr>
              </a:p>
            </p:txBody>
          </p:sp>
          <p:cxnSp>
            <p:nvCxnSpPr>
              <p:cNvPr id="81" name="Straight Arrow Connector 80"/>
              <p:cNvCxnSpPr>
                <a:stCxn id="72" idx="3"/>
              </p:cNvCxnSpPr>
              <p:nvPr/>
            </p:nvCxnSpPr>
            <p:spPr>
              <a:xfrm flipV="1">
                <a:off x="7337425" y="1658908"/>
                <a:ext cx="433226" cy="8761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80" idx="3"/>
              </p:cNvCxnSpPr>
              <p:nvPr/>
            </p:nvCxnSpPr>
            <p:spPr>
              <a:xfrm flipV="1">
                <a:off x="7839075" y="2186224"/>
                <a:ext cx="320053" cy="558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73" idx="3"/>
              </p:cNvCxnSpPr>
              <p:nvPr/>
            </p:nvCxnSpPr>
            <p:spPr>
              <a:xfrm>
                <a:off x="8059737" y="2637631"/>
                <a:ext cx="445642" cy="116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77"/>
              <p:cNvSpPr txBox="1">
                <a:spLocks noChangeArrowheads="1"/>
              </p:cNvSpPr>
              <p:nvPr/>
            </p:nvSpPr>
            <p:spPr bwMode="auto">
              <a:xfrm>
                <a:off x="6691312" y="3022042"/>
                <a:ext cx="1582737" cy="234479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endParaRPr lang="en-US" altLang="en-US" sz="900" b="1">
                  <a:solidFill>
                    <a:srgbClr val="000000"/>
                  </a:solidFill>
                  <a:latin typeface="+mn-lt"/>
                </a:endParaRPr>
              </a:p>
            </p:txBody>
          </p:sp>
          <p:cxnSp>
            <p:nvCxnSpPr>
              <p:cNvPr id="85" name="Straight Arrow Connector 84"/>
              <p:cNvCxnSpPr>
                <a:stCxn id="84" idx="3"/>
              </p:cNvCxnSpPr>
              <p:nvPr/>
            </p:nvCxnSpPr>
            <p:spPr>
              <a:xfrm>
                <a:off x="8274050" y="3139282"/>
                <a:ext cx="605028" cy="1592"/>
              </a:xfrm>
              <a:prstGeom prst="straightConnector1">
                <a:avLst/>
              </a:prstGeom>
              <a:ln w="190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80" idx="1"/>
              </p:cNvCxnSpPr>
              <p:nvPr/>
            </p:nvCxnSpPr>
            <p:spPr>
              <a:xfrm flipH="1">
                <a:off x="5743814" y="2186781"/>
                <a:ext cx="666511" cy="115548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>
                <a:stCxn id="84" idx="1"/>
              </p:cNvCxnSpPr>
              <p:nvPr/>
            </p:nvCxnSpPr>
            <p:spPr>
              <a:xfrm flipH="1">
                <a:off x="6028839" y="3139282"/>
                <a:ext cx="662474" cy="16285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1"/>
              <p:cNvSpPr txBox="1">
                <a:spLocks noChangeArrowheads="1"/>
              </p:cNvSpPr>
              <p:nvPr/>
            </p:nvSpPr>
            <p:spPr bwMode="auto">
              <a:xfrm>
                <a:off x="4859185" y="1136780"/>
                <a:ext cx="1137522" cy="234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/>
                <a:r>
                  <a:rPr lang="en-US" altLang="en-US" sz="900">
                    <a:latin typeface="+mn-lt"/>
                  </a:rPr>
                  <a:t>Sub-Cause</a:t>
                </a:r>
              </a:p>
            </p:txBody>
          </p:sp>
        </p:grpSp>
      </p:grpSp>
      <p:sp>
        <p:nvSpPr>
          <p:cNvPr id="89" name="TextBox 123"/>
          <p:cNvSpPr txBox="1">
            <a:spLocks noChangeArrowheads="1"/>
          </p:cNvSpPr>
          <p:nvPr/>
        </p:nvSpPr>
        <p:spPr bwMode="auto">
          <a:xfrm>
            <a:off x="3825875" y="1322388"/>
            <a:ext cx="72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 dirty="0">
                <a:latin typeface="+mn-lt"/>
              </a:rPr>
              <a:t>Sub-Cause</a:t>
            </a:r>
          </a:p>
        </p:txBody>
      </p:sp>
      <p:sp>
        <p:nvSpPr>
          <p:cNvPr id="90" name="TextBox 132"/>
          <p:cNvSpPr txBox="1">
            <a:spLocks noChangeArrowheads="1"/>
          </p:cNvSpPr>
          <p:nvPr/>
        </p:nvSpPr>
        <p:spPr bwMode="auto">
          <a:xfrm>
            <a:off x="4306888" y="3811588"/>
            <a:ext cx="747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sp>
        <p:nvSpPr>
          <p:cNvPr id="91" name="TextBox 133"/>
          <p:cNvSpPr txBox="1">
            <a:spLocks noChangeArrowheads="1"/>
          </p:cNvSpPr>
          <p:nvPr/>
        </p:nvSpPr>
        <p:spPr bwMode="auto">
          <a:xfrm>
            <a:off x="7434263" y="3883025"/>
            <a:ext cx="746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grpSp>
        <p:nvGrpSpPr>
          <p:cNvPr id="92" name="Group 66"/>
          <p:cNvGrpSpPr>
            <a:grpSpLocks/>
          </p:cNvGrpSpPr>
          <p:nvPr/>
        </p:nvGrpSpPr>
        <p:grpSpPr bwMode="auto">
          <a:xfrm>
            <a:off x="836613" y="3778250"/>
            <a:ext cx="2833687" cy="2757488"/>
            <a:chOff x="5034674" y="3594990"/>
            <a:chExt cx="3851473" cy="2981977"/>
          </a:xfrm>
        </p:grpSpPr>
        <p:cxnSp>
          <p:nvCxnSpPr>
            <p:cNvPr id="93" name="Straight Arrow Connector 92"/>
            <p:cNvCxnSpPr/>
            <p:nvPr/>
          </p:nvCxnSpPr>
          <p:spPr>
            <a:xfrm flipV="1">
              <a:off x="7114686" y="3594990"/>
              <a:ext cx="1771461" cy="232446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6" idx="3"/>
            </p:cNvCxnSpPr>
            <p:nvPr/>
          </p:nvCxnSpPr>
          <p:spPr>
            <a:xfrm flipV="1">
              <a:off x="8014430" y="3914304"/>
              <a:ext cx="612794" cy="25384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975426" y="5919455"/>
              <a:ext cx="2282834" cy="657512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sp>
          <p:nvSpPr>
            <p:cNvPr id="96" name="TextBox 157"/>
            <p:cNvSpPr txBox="1">
              <a:spLocks noChangeArrowheads="1"/>
            </p:cNvSpPr>
            <p:nvPr/>
          </p:nvSpPr>
          <p:spPr bwMode="auto">
            <a:xfrm>
              <a:off x="6906128" y="3798234"/>
              <a:ext cx="1108302" cy="282908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en-US" sz="1100" b="1">
                  <a:solidFill>
                    <a:srgbClr val="000000"/>
                  </a:solidFill>
                  <a:latin typeface="+mn-lt"/>
                </a:rPr>
                <a:t>Cause</a:t>
              </a:r>
            </a:p>
          </p:txBody>
        </p:sp>
        <p:sp>
          <p:nvSpPr>
            <p:cNvPr id="97" name="TextBox 159"/>
            <p:cNvSpPr txBox="1">
              <a:spLocks noChangeArrowheads="1"/>
            </p:cNvSpPr>
            <p:nvPr/>
          </p:nvSpPr>
          <p:spPr bwMode="auto">
            <a:xfrm>
              <a:off x="5920090" y="4750943"/>
              <a:ext cx="1376645" cy="2496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 sz="900" b="1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98" name="Straight Arrow Connector 97"/>
            <p:cNvCxnSpPr>
              <a:stCxn id="97" idx="3"/>
            </p:cNvCxnSpPr>
            <p:nvPr/>
          </p:nvCxnSpPr>
          <p:spPr>
            <a:xfrm flipV="1">
              <a:off x="7296735" y="4865377"/>
              <a:ext cx="609822" cy="1037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161"/>
            <p:cNvSpPr txBox="1">
              <a:spLocks noChangeArrowheads="1"/>
            </p:cNvSpPr>
            <p:nvPr/>
          </p:nvSpPr>
          <p:spPr bwMode="auto">
            <a:xfrm>
              <a:off x="6094749" y="4261886"/>
              <a:ext cx="1440157" cy="2496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 sz="900" b="1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00" name="Straight Arrow Connector 99"/>
            <p:cNvCxnSpPr>
              <a:stCxn id="99" idx="3"/>
            </p:cNvCxnSpPr>
            <p:nvPr/>
          </p:nvCxnSpPr>
          <p:spPr>
            <a:xfrm flipV="1">
              <a:off x="7534907" y="4377823"/>
              <a:ext cx="738457" cy="887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99" idx="1"/>
            </p:cNvCxnSpPr>
            <p:nvPr/>
          </p:nvCxnSpPr>
          <p:spPr>
            <a:xfrm flipH="1">
              <a:off x="5558992" y="4386698"/>
              <a:ext cx="535758" cy="13533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7" idx="1"/>
            </p:cNvCxnSpPr>
            <p:nvPr/>
          </p:nvCxnSpPr>
          <p:spPr>
            <a:xfrm flipH="1" flipV="1">
              <a:off x="5526627" y="4746923"/>
              <a:ext cx="393463" cy="12883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7" idx="1"/>
            </p:cNvCxnSpPr>
            <p:nvPr/>
          </p:nvCxnSpPr>
          <p:spPr>
            <a:xfrm flipH="1">
              <a:off x="5457581" y="4875756"/>
              <a:ext cx="462509" cy="26601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6" idx="1"/>
            </p:cNvCxnSpPr>
            <p:nvPr/>
          </p:nvCxnSpPr>
          <p:spPr>
            <a:xfrm flipH="1" flipV="1">
              <a:off x="6294764" y="3735763"/>
              <a:ext cx="611365" cy="203925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9" idx="1"/>
            </p:cNvCxnSpPr>
            <p:nvPr/>
          </p:nvCxnSpPr>
          <p:spPr>
            <a:xfrm flipH="1" flipV="1">
              <a:off x="5558992" y="4291986"/>
              <a:ext cx="535758" cy="9471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6" idx="1"/>
            </p:cNvCxnSpPr>
            <p:nvPr/>
          </p:nvCxnSpPr>
          <p:spPr>
            <a:xfrm flipH="1">
              <a:off x="6141567" y="3939687"/>
              <a:ext cx="764561" cy="1274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70"/>
            <p:cNvSpPr txBox="1">
              <a:spLocks noChangeArrowheads="1"/>
            </p:cNvSpPr>
            <p:nvPr/>
          </p:nvSpPr>
          <p:spPr bwMode="auto">
            <a:xfrm>
              <a:off x="5470735" y="5341622"/>
              <a:ext cx="1376645" cy="2496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endParaRPr lang="en-US" altLang="en-US" sz="900" b="1">
                <a:solidFill>
                  <a:srgbClr val="000000"/>
                </a:solidFill>
                <a:latin typeface="+mn-lt"/>
              </a:endParaRPr>
            </a:p>
          </p:txBody>
        </p:sp>
        <p:cxnSp>
          <p:nvCxnSpPr>
            <p:cNvPr id="108" name="Straight Arrow Connector 107"/>
            <p:cNvCxnSpPr>
              <a:stCxn id="107" idx="3"/>
            </p:cNvCxnSpPr>
            <p:nvPr/>
          </p:nvCxnSpPr>
          <p:spPr>
            <a:xfrm flipV="1">
              <a:off x="6847380" y="5455936"/>
              <a:ext cx="610378" cy="10498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1"/>
            </p:cNvCxnSpPr>
            <p:nvPr/>
          </p:nvCxnSpPr>
          <p:spPr>
            <a:xfrm flipH="1" flipV="1">
              <a:off x="5077828" y="5339197"/>
              <a:ext cx="392907" cy="12723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1"/>
              <a:endCxn id="129" idx="3"/>
            </p:cNvCxnSpPr>
            <p:nvPr/>
          </p:nvCxnSpPr>
          <p:spPr>
            <a:xfrm flipH="1">
              <a:off x="5034674" y="5466434"/>
              <a:ext cx="436061" cy="3437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42"/>
          <p:cNvGrpSpPr>
            <a:grpSpLocks/>
          </p:cNvGrpSpPr>
          <p:nvPr/>
        </p:nvGrpSpPr>
        <p:grpSpPr bwMode="auto">
          <a:xfrm>
            <a:off x="873125" y="806450"/>
            <a:ext cx="2492375" cy="2894013"/>
            <a:chOff x="5629814" y="646113"/>
            <a:chExt cx="3318924" cy="2886075"/>
          </a:xfrm>
        </p:grpSpPr>
        <p:sp>
          <p:nvSpPr>
            <p:cNvPr id="112" name="Rectangle 111"/>
            <p:cNvSpPr/>
            <p:nvPr/>
          </p:nvSpPr>
          <p:spPr>
            <a:xfrm>
              <a:off x="6762899" y="646113"/>
              <a:ext cx="2158358" cy="669671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7071520"/>
                <a:satOff val="-13642"/>
                <a:lumOff val="-36666"/>
                <a:alphaOff val="0"/>
              </a:schemeClr>
            </a:fillRef>
            <a:effectRef idx="0">
              <a:schemeClr val="accent2">
                <a:hueOff val="7071520"/>
                <a:satOff val="-13642"/>
                <a:lumOff val="-36666"/>
                <a:alphaOff val="0"/>
              </a:schemeClr>
            </a:effectRef>
            <a:fontRef idx="minor">
              <a:schemeClr val="lt1"/>
            </a:fontRef>
          </p:style>
          <p:txBody>
            <a:bodyPr lIns="187649" tIns="134309" rIns="187649" bIns="134309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chemeClr val="bg1"/>
                  </a:solidFill>
                </a:rPr>
                <a:t>Theme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7841021" y="1315784"/>
              <a:ext cx="1107717" cy="221640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6411981" y="1572254"/>
              <a:ext cx="1128857" cy="245387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black"/>
                  </a:solidFill>
                </a:rPr>
                <a:t>Cause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285143" y="2056696"/>
              <a:ext cx="1314886" cy="248553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16" name="Straight Arrow Connector 115"/>
            <p:cNvCxnSpPr>
              <a:stCxn id="115" idx="3"/>
            </p:cNvCxnSpPr>
            <p:nvPr/>
          </p:nvCxnSpPr>
          <p:spPr>
            <a:xfrm>
              <a:off x="7600029" y="2181764"/>
              <a:ext cx="655329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4" idx="3"/>
            </p:cNvCxnSpPr>
            <p:nvPr/>
          </p:nvCxnSpPr>
          <p:spPr>
            <a:xfrm>
              <a:off x="7540838" y="1694155"/>
              <a:ext cx="481984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1"/>
            </p:cNvCxnSpPr>
            <p:nvPr/>
          </p:nvCxnSpPr>
          <p:spPr>
            <a:xfrm flipH="1">
              <a:off x="5784134" y="2181764"/>
              <a:ext cx="501009" cy="23588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115" idx="1"/>
            </p:cNvCxnSpPr>
            <p:nvPr/>
          </p:nvCxnSpPr>
          <p:spPr>
            <a:xfrm flipH="1" flipV="1">
              <a:off x="5629814" y="2056696"/>
              <a:ext cx="655329" cy="12506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114" idx="1"/>
              <a:endCxn id="128" idx="3"/>
            </p:cNvCxnSpPr>
            <p:nvPr/>
          </p:nvCxnSpPr>
          <p:spPr>
            <a:xfrm flipH="1" flipV="1">
              <a:off x="5932112" y="1262472"/>
              <a:ext cx="479869" cy="432475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14" idx="1"/>
            </p:cNvCxnSpPr>
            <p:nvPr/>
          </p:nvCxnSpPr>
          <p:spPr>
            <a:xfrm flipH="1">
              <a:off x="6033582" y="1694155"/>
              <a:ext cx="378399" cy="94989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6321081" y="2498393"/>
              <a:ext cx="1625638" cy="246971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22" idx="3"/>
            </p:cNvCxnSpPr>
            <p:nvPr/>
          </p:nvCxnSpPr>
          <p:spPr>
            <a:xfrm>
              <a:off x="7946719" y="2621879"/>
              <a:ext cx="536947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6564186" y="2986002"/>
              <a:ext cx="1627753" cy="246971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0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25" name="Straight Connector 124"/>
            <p:cNvCxnSpPr>
              <a:stCxn id="124" idx="1"/>
            </p:cNvCxnSpPr>
            <p:nvPr/>
          </p:nvCxnSpPr>
          <p:spPr>
            <a:xfrm flipH="1">
              <a:off x="5957479" y="3109488"/>
              <a:ext cx="606707" cy="15514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24" idx="3"/>
            </p:cNvCxnSpPr>
            <p:nvPr/>
          </p:nvCxnSpPr>
          <p:spPr>
            <a:xfrm>
              <a:off x="8191939" y="3109488"/>
              <a:ext cx="539062" cy="0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4" idx="1"/>
            </p:cNvCxnSpPr>
            <p:nvPr/>
          </p:nvCxnSpPr>
          <p:spPr>
            <a:xfrm flipH="1" flipV="1">
              <a:off x="5957479" y="3038247"/>
              <a:ext cx="606707" cy="71241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3"/>
          <p:cNvSpPr txBox="1">
            <a:spLocks noChangeArrowheads="1"/>
          </p:cNvSpPr>
          <p:nvPr/>
        </p:nvSpPr>
        <p:spPr bwMode="auto">
          <a:xfrm>
            <a:off x="374650" y="1239838"/>
            <a:ext cx="72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sp>
        <p:nvSpPr>
          <p:cNvPr id="129" name="TextBox 123"/>
          <p:cNvSpPr txBox="1">
            <a:spLocks noChangeArrowheads="1"/>
          </p:cNvSpPr>
          <p:nvPr/>
        </p:nvSpPr>
        <p:spPr bwMode="auto">
          <a:xfrm>
            <a:off x="111125" y="5641975"/>
            <a:ext cx="72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900">
                <a:latin typeface="+mn-lt"/>
              </a:rPr>
              <a:t>Sub-Cause</a:t>
            </a:r>
          </a:p>
        </p:txBody>
      </p:sp>
      <p:sp>
        <p:nvSpPr>
          <p:cNvPr id="130" name="TextBox 166">
            <a:extLst>
              <a:ext uri="{FF2B5EF4-FFF2-40B4-BE49-F238E27FC236}">
                <a16:creationId xmlns:a16="http://schemas.microsoft.com/office/drawing/2014/main" id="{6C6BAA71-3E01-8CC3-7A6D-2148759F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7463"/>
            <a:ext cx="4094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28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Fishbone Diagram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54145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A 2023">
      <a:dk1>
        <a:srgbClr val="000000"/>
      </a:dk1>
      <a:lt1>
        <a:srgbClr val="FFFFFF"/>
      </a:lt1>
      <a:dk2>
        <a:srgbClr val="000066"/>
      </a:dk2>
      <a:lt2>
        <a:srgbClr val="E7E6E6"/>
      </a:lt2>
      <a:accent1>
        <a:srgbClr val="4472C4"/>
      </a:accent1>
      <a:accent2>
        <a:srgbClr val="09BDCB"/>
      </a:accent2>
      <a:accent3>
        <a:srgbClr val="A5A5A5"/>
      </a:accent3>
      <a:accent4>
        <a:srgbClr val="22A39C"/>
      </a:accent4>
      <a:accent5>
        <a:srgbClr val="455362"/>
      </a:accent5>
      <a:accent6>
        <a:srgbClr val="11C7EB"/>
      </a:accent6>
      <a:hlink>
        <a:srgbClr val="0563C1"/>
      </a:hlink>
      <a:folHlink>
        <a:srgbClr val="FF8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OA 2023">
      <a:dk1>
        <a:srgbClr val="000000"/>
      </a:dk1>
      <a:lt1>
        <a:srgbClr val="FFFFFF"/>
      </a:lt1>
      <a:dk2>
        <a:srgbClr val="000066"/>
      </a:dk2>
      <a:lt2>
        <a:srgbClr val="E7E6E6"/>
      </a:lt2>
      <a:accent1>
        <a:srgbClr val="4472C4"/>
      </a:accent1>
      <a:accent2>
        <a:srgbClr val="09BDCB"/>
      </a:accent2>
      <a:accent3>
        <a:srgbClr val="A5A5A5"/>
      </a:accent3>
      <a:accent4>
        <a:srgbClr val="22A39C"/>
      </a:accent4>
      <a:accent5>
        <a:srgbClr val="455362"/>
      </a:accent5>
      <a:accent6>
        <a:srgbClr val="11C7EB"/>
      </a:accent6>
      <a:hlink>
        <a:srgbClr val="0563C1"/>
      </a:hlink>
      <a:folHlink>
        <a:srgbClr val="FF8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243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Wingdings</vt:lpstr>
      <vt:lpstr>Office Theme</vt:lpstr>
      <vt:lpstr>1_Office Theme</vt:lpstr>
      <vt:lpstr>Fishbone Diagram (Cause and Effect Diagram)</vt:lpstr>
      <vt:lpstr>How to use the fishbone diagram</vt:lpstr>
      <vt:lpstr>Fishbone Diagram Blank Templates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Morland, Nick</dc:creator>
  <cp:lastModifiedBy>Arvia, Katie</cp:lastModifiedBy>
  <cp:revision>56</cp:revision>
  <dcterms:created xsi:type="dcterms:W3CDTF">2020-06-18T18:52:57Z</dcterms:created>
  <dcterms:modified xsi:type="dcterms:W3CDTF">2024-11-19T20:46:21Z</dcterms:modified>
</cp:coreProperties>
</file>